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lvl1pPr>
      <a:defRPr>
        <a:latin typeface="Constantia"/>
        <a:ea typeface="Constantia"/>
        <a:cs typeface="Constantia"/>
        <a:sym typeface="Constantia"/>
      </a:defRPr>
    </a:lvl1pPr>
    <a:lvl2pPr indent="457200">
      <a:defRPr>
        <a:latin typeface="Constantia"/>
        <a:ea typeface="Constantia"/>
        <a:cs typeface="Constantia"/>
        <a:sym typeface="Constantia"/>
      </a:defRPr>
    </a:lvl2pPr>
    <a:lvl3pPr indent="914400">
      <a:defRPr>
        <a:latin typeface="Constantia"/>
        <a:ea typeface="Constantia"/>
        <a:cs typeface="Constantia"/>
        <a:sym typeface="Constantia"/>
      </a:defRPr>
    </a:lvl3pPr>
    <a:lvl4pPr indent="1371600">
      <a:defRPr>
        <a:latin typeface="Constantia"/>
        <a:ea typeface="Constantia"/>
        <a:cs typeface="Constantia"/>
        <a:sym typeface="Constantia"/>
      </a:defRPr>
    </a:lvl4pPr>
    <a:lvl5pPr indent="1828800">
      <a:defRPr>
        <a:latin typeface="Constantia"/>
        <a:ea typeface="Constantia"/>
        <a:cs typeface="Constantia"/>
        <a:sym typeface="Constantia"/>
      </a:defRPr>
    </a:lvl5pPr>
    <a:lvl6pPr indent="2286000">
      <a:defRPr>
        <a:latin typeface="Constantia"/>
        <a:ea typeface="Constantia"/>
        <a:cs typeface="Constantia"/>
        <a:sym typeface="Constantia"/>
      </a:defRPr>
    </a:lvl6pPr>
    <a:lvl7pPr indent="2743200">
      <a:defRPr>
        <a:latin typeface="Constantia"/>
        <a:ea typeface="Constantia"/>
        <a:cs typeface="Constantia"/>
        <a:sym typeface="Constantia"/>
      </a:defRPr>
    </a:lvl7pPr>
    <a:lvl8pPr indent="3200400">
      <a:defRPr>
        <a:latin typeface="Constantia"/>
        <a:ea typeface="Constantia"/>
        <a:cs typeface="Constantia"/>
        <a:sym typeface="Constantia"/>
      </a:defRPr>
    </a:lvl8pPr>
    <a:lvl9pPr indent="3657600">
      <a:defRPr>
        <a:latin typeface="Constantia"/>
        <a:ea typeface="Constantia"/>
        <a:cs typeface="Constantia"/>
        <a:sym typeface="Constant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4EA"/>
          </a:solidFill>
        </a:fill>
      </a:tcStyle>
    </a:wholeTbl>
    <a:band2H>
      <a:tcTxStyle b="def" i="def"/>
      <a:tcStyle>
        <a:tcBdr/>
        <a:fill>
          <a:solidFill>
            <a:srgbClr val="E6EBF5"/>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F6FC6"/>
          </a:solidFill>
        </a:fill>
      </a:tcStyle>
    </a:firstRow>
  </a:tblStyle>
  <a:tblStyle styleId="{C7B018BB-80A7-4F77-B60F-C8B233D01FF8}"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EF1"/>
          </a:solidFill>
        </a:fill>
      </a:tcStyle>
    </a:wholeTbl>
    <a:band2H>
      <a:tcTxStyle b="def" i="def"/>
      <a:tcStyle>
        <a:tcBdr/>
        <a:fill>
          <a:solidFill>
            <a:srgbClr val="E6F6F8"/>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BD0D9"/>
          </a:solidFill>
        </a:fill>
      </a:tcStyle>
    </a:firstRow>
  </a:tblStyle>
  <a:tblStyle styleId="{EEE7283C-3CF3-47DC-8721-378D4A62B228}"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9CE"/>
          </a:solidFill>
        </a:fill>
      </a:tcStyle>
    </a:wholeTbl>
    <a:band2H>
      <a:tcTxStyle b="def" i="def"/>
      <a:tcStyle>
        <a:tcBdr/>
        <a:fill>
          <a:solidFill>
            <a:srgbClr val="F0F4E8"/>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C249"/>
          </a:solidFill>
        </a:fill>
      </a:tcStyle>
    </a:firstRow>
  </a:tblStyle>
  <a:tblStyle styleId="{CF821DB8-F4EB-4A41-A1BA-3FCAFE7338EE}" styleName="">
    <a:tblBg/>
    <a:wholeTbl>
      <a:tcTxStyle b="on" i="on">
        <a:font>
          <a:latin typeface="Constantia"/>
          <a:ea typeface="Constantia"/>
          <a:cs typeface="Constant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onstantia"/>
          <a:ea typeface="Constantia"/>
          <a:cs typeface="Constant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F6FC6"/>
          </a:solidFill>
        </a:fill>
      </a:tcStyle>
    </a:firstCol>
    <a:lastRow>
      <a:tcTxStyle b="on" i="on">
        <a:font>
          <a:latin typeface="Constantia"/>
          <a:ea typeface="Constantia"/>
          <a:cs typeface="Constanti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onstantia"/>
          <a:ea typeface="Constantia"/>
          <a:cs typeface="Constanti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F6FC6"/>
          </a:solidFill>
        </a:fill>
      </a:tcStyle>
    </a:firstRow>
  </a:tblStyle>
  <a:tblStyle styleId="{33BA23B1-9221-436E-865A-0063620EA4FD}" styleName="">
    <a:tblBg/>
    <a:wholeTbl>
      <a:tcTxStyle b="on" i="on">
        <a:font>
          <a:latin typeface="Constantia"/>
          <a:ea typeface="Constantia"/>
          <a:cs typeface="Constant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onstantia"/>
          <a:ea typeface="Constantia"/>
          <a:cs typeface="Constant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onstantia"/>
          <a:ea typeface="Constantia"/>
          <a:cs typeface="Constant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ph type="sldImg"/>
          </p:nvPr>
        </p:nvSpPr>
        <p:spPr>
          <a:xfrm>
            <a:off x="1143000" y="685800"/>
            <a:ext cx="4572000" cy="3429000"/>
          </a:xfrm>
          <a:prstGeom prst="rect">
            <a:avLst/>
          </a:prstGeom>
        </p:spPr>
        <p:txBody>
          <a:bodyPr/>
          <a:lstStyle/>
          <a:p>
            <a:pPr lvl="0"/>
          </a:p>
        </p:txBody>
      </p:sp>
      <p:sp>
        <p:nvSpPr>
          <p:cNvPr id="56" name="Shape 5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bg>
      <p:bgPr>
        <a:gradFill flip="none" rotWithShape="1">
          <a:gsLst>
            <a:gs pos="0">
              <a:srgbClr val="42A1D9"/>
            </a:gs>
            <a:gs pos="25000">
              <a:srgbClr val="4499C9"/>
            </a:gs>
            <a:gs pos="100000">
              <a:srgbClr val="002A36"/>
            </a:gs>
          </a:gsLst>
          <a:path path="circle">
            <a:fillToRect l="50000" t="50000" r="50000" b="50000"/>
          </a:path>
        </a:gradFill>
      </p:bgPr>
    </p:bg>
    <p:spTree>
      <p:nvGrpSpPr>
        <p:cNvPr id="1" name=""/>
        <p:cNvGrpSpPr/>
        <p:nvPr/>
      </p:nvGrpSpPr>
      <p:grpSpPr>
        <a:xfrm>
          <a:off x="0" y="0"/>
          <a:ext cx="0" cy="0"/>
          <a:chOff x="0" y="0"/>
          <a:chExt cx="0" cy="0"/>
        </a:xfrm>
      </p:grpSpPr>
      <p:sp>
        <p:nvSpPr>
          <p:cNvPr id="11" name="Shape 11"/>
          <p:cNvSpPr/>
          <p:nvPr>
            <p:ph type="title"/>
          </p:nvPr>
        </p:nvSpPr>
        <p:spPr>
          <a:xfrm>
            <a:off x="533400" y="0"/>
            <a:ext cx="7851648" cy="3200400"/>
          </a:xfrm>
          <a:prstGeom prst="rect">
            <a:avLst/>
          </a:prstGeom>
        </p:spPr>
        <p:txBody>
          <a:bodyPr/>
          <a:lstStyle>
            <a:lvl1pPr algn="r">
              <a:defRPr b="1" sz="5600">
                <a:solidFill>
                  <a:srgbClr val="4DE1EA"/>
                </a:solidFill>
                <a:effectLst>
                  <a:outerShdw sx="100000" sy="100000" kx="0" ky="0" algn="b" rotWithShape="0" blurRad="38100" dist="25400" dir="5400000">
                    <a:srgbClr val="000000">
                      <a:alpha val="43000"/>
                    </a:srgbClr>
                  </a:outerShdw>
                </a:effectLst>
              </a:defRPr>
            </a:lvl1pPr>
          </a:lstStyle>
          <a:p>
            <a:pPr lvl="0">
              <a:defRPr b="0" sz="1800">
                <a:solidFill>
                  <a:srgbClr val="000000"/>
                </a:solidFill>
                <a:effectLst/>
              </a:defRPr>
            </a:pPr>
            <a:r>
              <a:rPr b="1" sz="5600">
                <a:solidFill>
                  <a:srgbClr val="4DE1EA"/>
                </a:solidFill>
                <a:effectLst>
                  <a:outerShdw sx="100000" sy="100000" kx="0" ky="0" algn="b" rotWithShape="0" blurRad="38100" dist="25400" dir="5400000">
                    <a:srgbClr val="000000">
                      <a:alpha val="43000"/>
                    </a:srgbClr>
                  </a:outerShdw>
                </a:effectLst>
              </a:rPr>
              <a:t>Title Text</a:t>
            </a:r>
          </a:p>
        </p:txBody>
      </p:sp>
      <p:sp>
        <p:nvSpPr>
          <p:cNvPr id="12" name="Shape 12"/>
          <p:cNvSpPr/>
          <p:nvPr>
            <p:ph type="body" idx="1"/>
          </p:nvPr>
        </p:nvSpPr>
        <p:spPr>
          <a:xfrm>
            <a:off x="533400" y="3228536"/>
            <a:ext cx="7854696" cy="3467101"/>
          </a:xfrm>
          <a:prstGeom prst="rect">
            <a:avLst/>
          </a:prstGeom>
        </p:spPr>
        <p:txBody>
          <a:bodyPr lIns="0" tIns="0" rIns="0" bIns="0"/>
          <a:lstStyle>
            <a:lvl1pPr marL="0" marR="45719" indent="0" algn="r">
              <a:buClrTx/>
              <a:buSzTx/>
              <a:buFontTx/>
              <a:buNone/>
              <a:defRPr>
                <a:solidFill>
                  <a:srgbClr val="FFFFFF"/>
                </a:solidFill>
              </a:defRPr>
            </a:lvl1pPr>
            <a:lvl2pPr marL="0" marR="45719" indent="457200" algn="r">
              <a:buClrTx/>
              <a:buSzTx/>
              <a:buFontTx/>
              <a:buNone/>
              <a:defRPr>
                <a:solidFill>
                  <a:srgbClr val="FFFFFF"/>
                </a:solidFill>
              </a:defRPr>
            </a:lvl2pPr>
            <a:lvl3pPr marL="0" marR="45719" indent="914400" algn="r">
              <a:buClrTx/>
              <a:buSzTx/>
              <a:buFontTx/>
              <a:buNone/>
              <a:defRPr>
                <a:solidFill>
                  <a:srgbClr val="FFFFFF"/>
                </a:solidFill>
              </a:defRPr>
            </a:lvl3pPr>
            <a:lvl4pPr marL="0" marR="45719" indent="1371600" algn="r">
              <a:buClrTx/>
              <a:buSzTx/>
              <a:buFontTx/>
              <a:buNone/>
              <a:defRPr>
                <a:solidFill>
                  <a:srgbClr val="FFFFFF"/>
                </a:solidFill>
              </a:defRPr>
            </a:lvl4pPr>
            <a:lvl5pPr marL="0" marR="45719" indent="1828800" algn="r">
              <a:buClrTx/>
              <a:buSzTx/>
              <a:buFontTx/>
              <a:buNone/>
              <a:defRPr>
                <a:solidFill>
                  <a:srgbClr val="FFFFFF"/>
                </a:solidFill>
              </a:defRPr>
            </a:lvl5pPr>
          </a:lstStyle>
          <a:p>
            <a:pPr lvl="0">
              <a:defRPr sz="1800">
                <a:solidFill>
                  <a:srgbClr val="000000"/>
                </a:solidFill>
              </a:defRPr>
            </a:pPr>
            <a:r>
              <a:rPr sz="2600">
                <a:solidFill>
                  <a:srgbClr val="FFFFFF"/>
                </a:solidFill>
              </a:rPr>
              <a:t>Body Level One</a:t>
            </a:r>
            <a:endParaRPr sz="2600">
              <a:solidFill>
                <a:srgbClr val="FFFFFF"/>
              </a:solidFill>
            </a:endParaRPr>
          </a:p>
          <a:p>
            <a:pPr lvl="1">
              <a:defRPr sz="1800">
                <a:solidFill>
                  <a:srgbClr val="000000"/>
                </a:solidFill>
              </a:defRPr>
            </a:pPr>
            <a:r>
              <a:rPr sz="2600">
                <a:solidFill>
                  <a:srgbClr val="FFFFFF"/>
                </a:solidFill>
              </a:rPr>
              <a:t>Body Level Two</a:t>
            </a:r>
            <a:endParaRPr sz="2600">
              <a:solidFill>
                <a:srgbClr val="FFFFFF"/>
              </a:solidFill>
            </a:endParaRPr>
          </a:p>
          <a:p>
            <a:pPr lvl="2">
              <a:defRPr sz="1800">
                <a:solidFill>
                  <a:srgbClr val="000000"/>
                </a:solidFill>
              </a:defRPr>
            </a:pPr>
            <a:r>
              <a:rPr sz="2600">
                <a:solidFill>
                  <a:srgbClr val="FFFFFF"/>
                </a:solidFill>
              </a:rPr>
              <a:t>Body Level Three</a:t>
            </a:r>
            <a:endParaRPr sz="2600">
              <a:solidFill>
                <a:srgbClr val="FFFFFF"/>
              </a:solidFill>
            </a:endParaRPr>
          </a:p>
          <a:p>
            <a:pPr lvl="3">
              <a:defRPr sz="1800">
                <a:solidFill>
                  <a:srgbClr val="000000"/>
                </a:solidFill>
              </a:defRPr>
            </a:pPr>
            <a:r>
              <a:rPr sz="2600">
                <a:solidFill>
                  <a:srgbClr val="FFFFFF"/>
                </a:solidFill>
              </a:rPr>
              <a:t>Body Level Four</a:t>
            </a:r>
            <a:endParaRPr sz="2600">
              <a:solidFill>
                <a:srgbClr val="FFFFFF"/>
              </a:solidFill>
            </a:endParaRPr>
          </a:p>
          <a:p>
            <a:pPr lvl="4">
              <a:defRPr sz="1800">
                <a:solidFill>
                  <a:srgbClr val="000000"/>
                </a:solidFill>
              </a:defRPr>
            </a:pPr>
            <a:r>
              <a:rPr sz="2600">
                <a:solidFill>
                  <a:srgbClr val="FFFFFF"/>
                </a:solidFill>
              </a:rPr>
              <a:t>Body Level Five</a:t>
            </a:r>
          </a:p>
        </p:txBody>
      </p:sp>
      <p:sp>
        <p:nvSpPr>
          <p:cNvPr id="13" name="Shape 13"/>
          <p:cNvSpPr/>
          <p:nvPr>
            <p:ph type="sldNum" sz="quarter" idx="2"/>
          </p:nvPr>
        </p:nvSpPr>
        <p:spPr>
          <a:prstGeom prst="rect">
            <a:avLst/>
          </a:prstGeom>
        </p:spPr>
        <p:txBody>
          <a:bodyPr/>
          <a:lstStyle>
            <a:lvl1pPr>
              <a:defRPr>
                <a:solidFill>
                  <a:srgbClr val="D1EAED"/>
                </a:solidFill>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lvl="0">
              <a:defRPr sz="1800">
                <a:solidFill>
                  <a:srgbClr val="000000"/>
                </a:solidFill>
              </a:defRPr>
            </a:pPr>
            <a:r>
              <a:rPr sz="5000">
                <a:solidFill>
                  <a:srgbClr val="04617B"/>
                </a:solidFill>
              </a:rPr>
              <a:t>Title Text</a:t>
            </a:r>
          </a:p>
        </p:txBody>
      </p:sp>
      <p:sp>
        <p:nvSpPr>
          <p:cNvPr id="49" name="Shape 49"/>
          <p:cNvSpPr/>
          <p:nvPr>
            <p:ph type="body" idx="1"/>
          </p:nvPr>
        </p:nvSpPr>
        <p:spPr>
          <a:prstGeom prst="rect">
            <a:avLst/>
          </a:prstGeom>
        </p:spPr>
        <p:txBody>
          <a:body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50" name="Shape 5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52" name="Shape 52"/>
          <p:cNvSpPr/>
          <p:nvPr>
            <p:ph type="title"/>
          </p:nvPr>
        </p:nvSpPr>
        <p:spPr>
          <a:xfrm>
            <a:off x="6629400" y="0"/>
            <a:ext cx="2057400" cy="6126165"/>
          </a:xfrm>
          <a:prstGeom prst="rect">
            <a:avLst/>
          </a:prstGeom>
        </p:spPr>
        <p:txBody>
          <a:bodyPr/>
          <a:lstStyle/>
          <a:p>
            <a:pPr lvl="0">
              <a:defRPr sz="1800">
                <a:solidFill>
                  <a:srgbClr val="000000"/>
                </a:solidFill>
              </a:defRPr>
            </a:pPr>
            <a:r>
              <a:rPr sz="5000">
                <a:solidFill>
                  <a:srgbClr val="04617B"/>
                </a:solidFill>
              </a:rPr>
              <a:t>Title Text</a:t>
            </a:r>
          </a:p>
        </p:txBody>
      </p:sp>
      <p:sp>
        <p:nvSpPr>
          <p:cNvPr id="53" name="Shape 53"/>
          <p:cNvSpPr/>
          <p:nvPr>
            <p:ph type="body" idx="1"/>
          </p:nvPr>
        </p:nvSpPr>
        <p:spPr>
          <a:xfrm>
            <a:off x="457200" y="914400"/>
            <a:ext cx="6019800" cy="5943600"/>
          </a:xfrm>
          <a:prstGeom prst="rect">
            <a:avLst/>
          </a:prstGeom>
        </p:spPr>
        <p:txBody>
          <a:body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54" name="Shape 5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5" name="Shape 15"/>
          <p:cNvSpPr/>
          <p:nvPr>
            <p:ph type="title"/>
          </p:nvPr>
        </p:nvSpPr>
        <p:spPr>
          <a:prstGeom prst="rect">
            <a:avLst/>
          </a:prstGeom>
        </p:spPr>
        <p:txBody>
          <a:bodyPr/>
          <a:lstStyle/>
          <a:p>
            <a:pPr lvl="0">
              <a:defRPr sz="1800">
                <a:solidFill>
                  <a:srgbClr val="000000"/>
                </a:solidFill>
              </a:defRPr>
            </a:pPr>
            <a:r>
              <a:rPr sz="5000">
                <a:solidFill>
                  <a:srgbClr val="04617B"/>
                </a:solidFill>
              </a:rPr>
              <a:t>Title Text</a:t>
            </a:r>
          </a:p>
        </p:txBody>
      </p:sp>
      <p:sp>
        <p:nvSpPr>
          <p:cNvPr id="16" name="Shape 16"/>
          <p:cNvSpPr/>
          <p:nvPr>
            <p:ph type="body" idx="1"/>
          </p:nvPr>
        </p:nvSpPr>
        <p:spPr>
          <a:prstGeom prst="rect">
            <a:avLst/>
          </a:prstGeom>
        </p:spPr>
        <p:txBody>
          <a:body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17" name="Shape 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bg>
      <p:bgPr>
        <a:gradFill flip="none" rotWithShape="1">
          <a:gsLst>
            <a:gs pos="0">
              <a:srgbClr val="42A1D9"/>
            </a:gs>
            <a:gs pos="25000">
              <a:srgbClr val="4499C9"/>
            </a:gs>
            <a:gs pos="100000">
              <a:srgbClr val="002A36"/>
            </a:gs>
          </a:gsLst>
          <a:path path="circle">
            <a:fillToRect l="50000" t="50000" r="50000" b="50000"/>
          </a:path>
        </a:gradFill>
      </p:bgPr>
    </p:bg>
    <p:spTree>
      <p:nvGrpSpPr>
        <p:cNvPr id="1" name=""/>
        <p:cNvGrpSpPr/>
        <p:nvPr/>
      </p:nvGrpSpPr>
      <p:grpSpPr>
        <a:xfrm>
          <a:off x="0" y="0"/>
          <a:ext cx="0" cy="0"/>
          <a:chOff x="0" y="0"/>
          <a:chExt cx="0" cy="0"/>
        </a:xfrm>
      </p:grpSpPr>
      <p:sp>
        <p:nvSpPr>
          <p:cNvPr id="19" name="Shape 19"/>
          <p:cNvSpPr/>
          <p:nvPr>
            <p:ph type="title"/>
          </p:nvPr>
        </p:nvSpPr>
        <p:spPr>
          <a:xfrm>
            <a:off x="530351" y="0"/>
            <a:ext cx="7772401" cy="2679192"/>
          </a:xfrm>
          <a:prstGeom prst="rect">
            <a:avLst/>
          </a:prstGeom>
        </p:spPr>
        <p:txBody>
          <a:bodyPr>
            <a:noAutofit/>
          </a:bodyPr>
          <a:lstStyle>
            <a:lvl1pPr>
              <a:defRPr b="1" sz="5600">
                <a:solidFill>
                  <a:srgbClr val="4BE4AD"/>
                </a:solidFill>
                <a:effectLst>
                  <a:outerShdw sx="100000" sy="100000" kx="0" ky="0" algn="b" rotWithShape="0" blurRad="38100" dist="25400" dir="5400000">
                    <a:srgbClr val="000000">
                      <a:alpha val="43000"/>
                    </a:srgbClr>
                  </a:outerShdw>
                </a:effectLst>
              </a:defRPr>
            </a:lvl1pPr>
          </a:lstStyle>
          <a:p>
            <a:pPr lvl="0">
              <a:defRPr b="0" sz="1800">
                <a:solidFill>
                  <a:srgbClr val="000000"/>
                </a:solidFill>
                <a:effectLst/>
              </a:defRPr>
            </a:pPr>
            <a:r>
              <a:rPr b="1" sz="5600">
                <a:solidFill>
                  <a:srgbClr val="4BE4AD"/>
                </a:solidFill>
                <a:effectLst>
                  <a:outerShdw sx="100000" sy="100000" kx="0" ky="0" algn="b" rotWithShape="0" blurRad="38100" dist="25400" dir="5400000">
                    <a:srgbClr val="000000">
                      <a:alpha val="43000"/>
                    </a:srgbClr>
                  </a:outerShdw>
                </a:effectLst>
              </a:rPr>
              <a:t>Title Text</a:t>
            </a:r>
          </a:p>
        </p:txBody>
      </p:sp>
      <p:sp>
        <p:nvSpPr>
          <p:cNvPr id="20" name="Shape 20"/>
          <p:cNvSpPr/>
          <p:nvPr>
            <p:ph type="body" idx="1"/>
          </p:nvPr>
        </p:nvSpPr>
        <p:spPr>
          <a:xfrm>
            <a:off x="530351" y="2704663"/>
            <a:ext cx="7772401" cy="3224214"/>
          </a:xfrm>
          <a:prstGeom prst="rect">
            <a:avLst/>
          </a:prstGeom>
        </p:spPr>
        <p:txBody>
          <a:bodyPr/>
          <a:lstStyle>
            <a:lvl1pPr marL="0" indent="0">
              <a:spcBef>
                <a:spcPts val="500"/>
              </a:spcBef>
              <a:buClrTx/>
              <a:buSzTx/>
              <a:buFontTx/>
              <a:buNone/>
              <a:defRPr sz="2200">
                <a:solidFill>
                  <a:srgbClr val="FFFFFF"/>
                </a:solidFill>
              </a:defRPr>
            </a:lvl1pPr>
            <a:lvl2pPr marL="0" indent="393192">
              <a:spcBef>
                <a:spcPts val="500"/>
              </a:spcBef>
              <a:buClrTx/>
              <a:buSzTx/>
              <a:buFontTx/>
              <a:buNone/>
              <a:defRPr sz="2200">
                <a:solidFill>
                  <a:srgbClr val="FFFFFF"/>
                </a:solidFill>
              </a:defRPr>
            </a:lvl2pPr>
            <a:lvl3pPr marL="0" indent="667511">
              <a:spcBef>
                <a:spcPts val="500"/>
              </a:spcBef>
              <a:buClrTx/>
              <a:buSzTx/>
              <a:buFontTx/>
              <a:buNone/>
              <a:defRPr sz="2200">
                <a:solidFill>
                  <a:srgbClr val="FFFFFF"/>
                </a:solidFill>
              </a:defRPr>
            </a:lvl3pPr>
            <a:lvl4pPr marL="0" indent="978408">
              <a:spcBef>
                <a:spcPts val="500"/>
              </a:spcBef>
              <a:buClrTx/>
              <a:buSzTx/>
              <a:buFontTx/>
              <a:buNone/>
              <a:defRPr sz="2200">
                <a:solidFill>
                  <a:srgbClr val="FFFFFF"/>
                </a:solidFill>
              </a:defRPr>
            </a:lvl4pPr>
            <a:lvl5pPr marL="0" indent="1252727">
              <a:spcBef>
                <a:spcPts val="500"/>
              </a:spcBef>
              <a:buClrTx/>
              <a:buSzTx/>
              <a:buFontTx/>
              <a:buNone/>
              <a:defRPr sz="2200">
                <a:solidFill>
                  <a:srgbClr val="FFFFFF"/>
                </a:solidFill>
              </a:defRPr>
            </a:lvl5pPr>
          </a:lstStyle>
          <a:p>
            <a:pPr lvl="0">
              <a:defRPr sz="1800">
                <a:solidFill>
                  <a:srgbClr val="000000"/>
                </a:solidFill>
              </a:defRPr>
            </a:pPr>
            <a:r>
              <a:rPr sz="2200">
                <a:solidFill>
                  <a:srgbClr val="FFFFFF"/>
                </a:solidFill>
              </a:rPr>
              <a:t>Body Level One</a:t>
            </a:r>
            <a:endParaRPr sz="2200">
              <a:solidFill>
                <a:srgbClr val="FFFFFF"/>
              </a:solidFill>
            </a:endParaRPr>
          </a:p>
          <a:p>
            <a:pPr lvl="1">
              <a:defRPr sz="1800">
                <a:solidFill>
                  <a:srgbClr val="000000"/>
                </a:solidFill>
              </a:defRPr>
            </a:pPr>
            <a:r>
              <a:rPr sz="2200">
                <a:solidFill>
                  <a:srgbClr val="FFFFFF"/>
                </a:solidFill>
              </a:rPr>
              <a:t>Body Level Two</a:t>
            </a:r>
            <a:endParaRPr sz="2200">
              <a:solidFill>
                <a:srgbClr val="FFFFFF"/>
              </a:solidFill>
            </a:endParaRPr>
          </a:p>
          <a:p>
            <a:pPr lvl="2">
              <a:defRPr sz="1800">
                <a:solidFill>
                  <a:srgbClr val="000000"/>
                </a:solidFill>
              </a:defRPr>
            </a:pPr>
            <a:r>
              <a:rPr sz="2200">
                <a:solidFill>
                  <a:srgbClr val="FFFFFF"/>
                </a:solidFill>
              </a:rPr>
              <a:t>Body Level Three</a:t>
            </a:r>
            <a:endParaRPr sz="2200">
              <a:solidFill>
                <a:srgbClr val="FFFFFF"/>
              </a:solidFill>
            </a:endParaRPr>
          </a:p>
          <a:p>
            <a:pPr lvl="3">
              <a:defRPr sz="1800">
                <a:solidFill>
                  <a:srgbClr val="000000"/>
                </a:solidFill>
              </a:defRPr>
            </a:pPr>
            <a:r>
              <a:rPr sz="2200">
                <a:solidFill>
                  <a:srgbClr val="FFFFFF"/>
                </a:solidFill>
              </a:rPr>
              <a:t>Body Level Four</a:t>
            </a:r>
            <a:endParaRPr sz="2200">
              <a:solidFill>
                <a:srgbClr val="FFFFFF"/>
              </a:solidFill>
            </a:endParaRPr>
          </a:p>
          <a:p>
            <a:pPr lvl="4">
              <a:defRPr sz="1800">
                <a:solidFill>
                  <a:srgbClr val="000000"/>
                </a:solidFill>
              </a:defRPr>
            </a:pPr>
            <a:r>
              <a:rPr sz="2200">
                <a:solidFill>
                  <a:srgbClr val="FFFFFF"/>
                </a:solidFill>
              </a:rPr>
              <a:t>Body Level Five</a:t>
            </a:r>
          </a:p>
        </p:txBody>
      </p:sp>
      <p:sp>
        <p:nvSpPr>
          <p:cNvPr id="21" name="Shape 21"/>
          <p:cNvSpPr/>
          <p:nvPr>
            <p:ph type="sldNum" sz="quarter" idx="2"/>
          </p:nvPr>
        </p:nvSpPr>
        <p:spPr>
          <a:prstGeom prst="rect">
            <a:avLst/>
          </a:prstGeom>
        </p:spPr>
        <p:txBody>
          <a:bodyPr/>
          <a:lstStyle>
            <a:lvl1pPr>
              <a:defRPr>
                <a:solidFill>
                  <a:srgbClr val="D1EAED"/>
                </a:solidFill>
              </a:defRPr>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23" name="Shape 23"/>
          <p:cNvSpPr/>
          <p:nvPr>
            <p:ph type="title"/>
          </p:nvPr>
        </p:nvSpPr>
        <p:spPr>
          <a:prstGeom prst="rect">
            <a:avLst/>
          </a:prstGeom>
        </p:spPr>
        <p:txBody>
          <a:bodyPr/>
          <a:lstStyle/>
          <a:p>
            <a:pPr lvl="0">
              <a:defRPr sz="1800">
                <a:solidFill>
                  <a:srgbClr val="000000"/>
                </a:solidFill>
              </a:defRPr>
            </a:pPr>
            <a:r>
              <a:rPr sz="5000">
                <a:solidFill>
                  <a:srgbClr val="04617B"/>
                </a:solidFill>
              </a:rPr>
              <a:t>Title Text</a:t>
            </a:r>
          </a:p>
        </p:txBody>
      </p:sp>
      <p:sp>
        <p:nvSpPr>
          <p:cNvPr id="24" name="Shape 24"/>
          <p:cNvSpPr/>
          <p:nvPr>
            <p:ph type="body" idx="1"/>
          </p:nvPr>
        </p:nvSpPr>
        <p:spPr>
          <a:xfrm>
            <a:off x="457200" y="1920084"/>
            <a:ext cx="4038600" cy="4937916"/>
          </a:xfrm>
          <a:prstGeom prst="rect">
            <a:avLst/>
          </a:prstGeom>
        </p:spPr>
        <p:txBody>
          <a:bodyPr/>
          <a:lstStyle>
            <a:lvl3pPr marL="988466" indent="-320954"/>
            <a:lvl4pPr marL="1282191" indent="-303783"/>
            <a:lvl5pPr marL="1556511" indent="-303783"/>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25" name="Shape 2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7" name="Shape 27"/>
          <p:cNvSpPr/>
          <p:nvPr>
            <p:ph type="title"/>
          </p:nvPr>
        </p:nvSpPr>
        <p:spPr>
          <a:prstGeom prst="rect">
            <a:avLst/>
          </a:prstGeom>
        </p:spPr>
        <p:txBody>
          <a:bodyPr/>
          <a:lstStyle/>
          <a:p>
            <a:pPr lvl="0">
              <a:defRPr sz="1800">
                <a:solidFill>
                  <a:srgbClr val="000000"/>
                </a:solidFill>
              </a:defRPr>
            </a:pPr>
            <a:r>
              <a:rPr sz="5000">
                <a:solidFill>
                  <a:srgbClr val="04617B"/>
                </a:solidFill>
              </a:rPr>
              <a:t>Title Text</a:t>
            </a:r>
          </a:p>
        </p:txBody>
      </p:sp>
      <p:sp>
        <p:nvSpPr>
          <p:cNvPr id="28" name="Shape 28"/>
          <p:cNvSpPr/>
          <p:nvPr>
            <p:ph type="body" idx="1"/>
          </p:nvPr>
        </p:nvSpPr>
        <p:spPr>
          <a:xfrm>
            <a:off x="457200" y="1847088"/>
            <a:ext cx="4040188" cy="675672"/>
          </a:xfrm>
          <a:prstGeom prst="rect">
            <a:avLst/>
          </a:prstGeom>
        </p:spPr>
        <p:txBody>
          <a:bodyPr lIns="0" tIns="0" rIns="0" bIns="0" anchor="ctr">
            <a:noAutofit/>
          </a:bodyPr>
          <a:lstStyle>
            <a:lvl1pPr marL="0" indent="0">
              <a:spcBef>
                <a:spcPts val="500"/>
              </a:spcBef>
              <a:buClrTx/>
              <a:buSzTx/>
              <a:buFontTx/>
              <a:buNone/>
              <a:defRPr b="1" sz="2400">
                <a:solidFill>
                  <a:srgbClr val="04617B"/>
                </a:solidFill>
              </a:defRPr>
            </a:lvl1pPr>
            <a:lvl2pPr marL="0" indent="393192">
              <a:spcBef>
                <a:spcPts val="500"/>
              </a:spcBef>
              <a:buClrTx/>
              <a:buSzTx/>
              <a:buFontTx/>
              <a:buNone/>
              <a:defRPr b="1" sz="2400">
                <a:solidFill>
                  <a:srgbClr val="04617B"/>
                </a:solidFill>
              </a:defRPr>
            </a:lvl2pPr>
            <a:lvl3pPr marL="0" indent="667511">
              <a:spcBef>
                <a:spcPts val="500"/>
              </a:spcBef>
              <a:buClrTx/>
              <a:buSzTx/>
              <a:buFontTx/>
              <a:buNone/>
              <a:defRPr b="1" sz="2400">
                <a:solidFill>
                  <a:srgbClr val="04617B"/>
                </a:solidFill>
              </a:defRPr>
            </a:lvl3pPr>
            <a:lvl4pPr marL="0" indent="978408">
              <a:spcBef>
                <a:spcPts val="500"/>
              </a:spcBef>
              <a:buClrTx/>
              <a:buSzTx/>
              <a:buFontTx/>
              <a:buNone/>
              <a:defRPr b="1" sz="2400">
                <a:solidFill>
                  <a:srgbClr val="04617B"/>
                </a:solidFill>
              </a:defRPr>
            </a:lvl4pPr>
            <a:lvl5pPr marL="0" indent="1252727">
              <a:spcBef>
                <a:spcPts val="500"/>
              </a:spcBef>
              <a:buClrTx/>
              <a:buSzTx/>
              <a:buFontTx/>
              <a:buNone/>
              <a:defRPr b="1" sz="2400">
                <a:solidFill>
                  <a:srgbClr val="04617B"/>
                </a:solidFill>
              </a:defRPr>
            </a:lvl5pPr>
          </a:lstStyle>
          <a:p>
            <a:pPr lvl="0">
              <a:defRPr b="0" sz="1800">
                <a:solidFill>
                  <a:srgbClr val="000000"/>
                </a:solidFill>
              </a:defRPr>
            </a:pPr>
            <a:r>
              <a:rPr b="1" sz="2400">
                <a:solidFill>
                  <a:srgbClr val="04617B"/>
                </a:solidFill>
              </a:rPr>
              <a:t>Body Level One</a:t>
            </a:r>
            <a:endParaRPr b="1" sz="2400">
              <a:solidFill>
                <a:srgbClr val="04617B"/>
              </a:solidFill>
            </a:endParaRPr>
          </a:p>
          <a:p>
            <a:pPr lvl="1">
              <a:defRPr b="0" sz="1800">
                <a:solidFill>
                  <a:srgbClr val="000000"/>
                </a:solidFill>
              </a:defRPr>
            </a:pPr>
            <a:r>
              <a:rPr b="1" sz="2400">
                <a:solidFill>
                  <a:srgbClr val="04617B"/>
                </a:solidFill>
              </a:rPr>
              <a:t>Body Level Two</a:t>
            </a:r>
            <a:endParaRPr b="1" sz="2400">
              <a:solidFill>
                <a:srgbClr val="04617B"/>
              </a:solidFill>
            </a:endParaRPr>
          </a:p>
          <a:p>
            <a:pPr lvl="2">
              <a:defRPr b="0" sz="1800">
                <a:solidFill>
                  <a:srgbClr val="000000"/>
                </a:solidFill>
              </a:defRPr>
            </a:pPr>
            <a:r>
              <a:rPr b="1" sz="2400">
                <a:solidFill>
                  <a:srgbClr val="04617B"/>
                </a:solidFill>
              </a:rPr>
              <a:t>Body Level Three</a:t>
            </a:r>
            <a:endParaRPr b="1" sz="2400">
              <a:solidFill>
                <a:srgbClr val="04617B"/>
              </a:solidFill>
            </a:endParaRPr>
          </a:p>
          <a:p>
            <a:pPr lvl="3">
              <a:defRPr b="0" sz="1800">
                <a:solidFill>
                  <a:srgbClr val="000000"/>
                </a:solidFill>
              </a:defRPr>
            </a:pPr>
            <a:r>
              <a:rPr b="1" sz="2400">
                <a:solidFill>
                  <a:srgbClr val="04617B"/>
                </a:solidFill>
              </a:rPr>
              <a:t>Body Level Four</a:t>
            </a:r>
            <a:endParaRPr b="1" sz="2400">
              <a:solidFill>
                <a:srgbClr val="04617B"/>
              </a:solidFill>
            </a:endParaRPr>
          </a:p>
          <a:p>
            <a:pPr lvl="4">
              <a:defRPr b="0" sz="1800">
                <a:solidFill>
                  <a:srgbClr val="000000"/>
                </a:solidFill>
              </a:defRPr>
            </a:pPr>
            <a:r>
              <a:rPr b="1" sz="2400">
                <a:solidFill>
                  <a:srgbClr val="04617B"/>
                </a:solidFill>
              </a:rPr>
              <a:t>Body Level Five</a:t>
            </a:r>
          </a:p>
        </p:txBody>
      </p:sp>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31" name="Shape 31"/>
          <p:cNvSpPr/>
          <p:nvPr>
            <p:ph type="title"/>
          </p:nvPr>
        </p:nvSpPr>
        <p:spPr>
          <a:xfrm>
            <a:off x="457200" y="704087"/>
            <a:ext cx="8305800" cy="1143001"/>
          </a:xfrm>
          <a:prstGeom prst="rect">
            <a:avLst/>
          </a:prstGeom>
        </p:spPr>
        <p:txBody>
          <a:bodyPr/>
          <a:lstStyle/>
          <a:p>
            <a:pPr lvl="0">
              <a:defRPr sz="1800">
                <a:solidFill>
                  <a:srgbClr val="000000"/>
                </a:solidFill>
              </a:defRPr>
            </a:pPr>
            <a:r>
              <a:rPr sz="5000">
                <a:solidFill>
                  <a:srgbClr val="04617B"/>
                </a:solidFill>
              </a:rPr>
              <a:t>Title Text</a:t>
            </a:r>
          </a:p>
        </p:txBody>
      </p:sp>
      <p:sp>
        <p:nvSpPr>
          <p:cNvPr id="32" name="Shape 3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34" name="Shape 3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6" name="Shape 36"/>
          <p:cNvSpPr/>
          <p:nvPr>
            <p:ph type="title"/>
          </p:nvPr>
        </p:nvSpPr>
        <p:spPr>
          <a:xfrm>
            <a:off x="685800" y="514351"/>
            <a:ext cx="2743200" cy="1162051"/>
          </a:xfrm>
          <a:prstGeom prst="rect">
            <a:avLst/>
          </a:prstGeom>
        </p:spPr>
        <p:txBody>
          <a:bodyPr>
            <a:noAutofit/>
          </a:bodyPr>
          <a:lstStyle>
            <a:lvl1pPr>
              <a:defRPr sz="2600"/>
            </a:lvl1pPr>
          </a:lstStyle>
          <a:p>
            <a:pPr lvl="0">
              <a:defRPr sz="1800">
                <a:solidFill>
                  <a:srgbClr val="000000"/>
                </a:solidFill>
              </a:defRPr>
            </a:pPr>
            <a:r>
              <a:rPr sz="2600">
                <a:solidFill>
                  <a:srgbClr val="04617B"/>
                </a:solidFill>
              </a:rPr>
              <a:t>Title Text</a:t>
            </a:r>
          </a:p>
        </p:txBody>
      </p:sp>
      <p:sp>
        <p:nvSpPr>
          <p:cNvPr id="37" name="Shape 37"/>
          <p:cNvSpPr/>
          <p:nvPr>
            <p:ph type="body" idx="1"/>
          </p:nvPr>
        </p:nvSpPr>
        <p:spPr>
          <a:xfrm>
            <a:off x="685800" y="1676400"/>
            <a:ext cx="2743200" cy="4572000"/>
          </a:xfrm>
          <a:prstGeom prst="rect">
            <a:avLst/>
          </a:prstGeom>
        </p:spPr>
        <p:txBody>
          <a:bodyPr lIns="18288" tIns="18288" rIns="18288" bIns="18288"/>
          <a:lstStyle>
            <a:lvl1pPr marL="0" indent="0">
              <a:spcBef>
                <a:spcPts val="300"/>
              </a:spcBef>
              <a:buClrTx/>
              <a:buSzTx/>
              <a:buFontTx/>
              <a:buNone/>
              <a:defRPr sz="1400"/>
            </a:lvl1pPr>
            <a:lvl2pPr marL="0" indent="640080">
              <a:spcBef>
                <a:spcPts val="300"/>
              </a:spcBef>
              <a:buClrTx/>
              <a:buSzTx/>
              <a:buFontTx/>
              <a:buNone/>
              <a:defRPr sz="1400"/>
            </a:lvl2pPr>
            <a:lvl3pPr marL="0" indent="914400">
              <a:spcBef>
                <a:spcPts val="300"/>
              </a:spcBef>
              <a:buClrTx/>
              <a:buSzTx/>
              <a:buFontTx/>
              <a:buNone/>
              <a:defRPr sz="1400"/>
            </a:lvl3pPr>
            <a:lvl4pPr marL="0" indent="1188719">
              <a:spcBef>
                <a:spcPts val="300"/>
              </a:spcBef>
              <a:buClrTx/>
              <a:buSzTx/>
              <a:buFontTx/>
              <a:buNone/>
              <a:defRPr sz="1400"/>
            </a:lvl4pPr>
            <a:lvl5pPr marL="0" indent="1463039">
              <a:spcBef>
                <a:spcPts val="300"/>
              </a:spcBef>
              <a:buClrTx/>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8" name="Shape 3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40" name="Shape 40"/>
          <p:cNvSpPr/>
          <p:nvPr/>
        </p:nvSpPr>
        <p:spPr>
          <a:xfrm flipV="1" rot="420000">
            <a:off x="3165753" y="1108077"/>
            <a:ext cx="5257801" cy="411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84" y="0"/>
                </a:lnTo>
                <a:lnTo>
                  <a:pt x="21600" y="788"/>
                </a:lnTo>
                <a:lnTo>
                  <a:pt x="21600" y="21600"/>
                </a:lnTo>
                <a:lnTo>
                  <a:pt x="0" y="21600"/>
                </a:lnTo>
                <a:lnTo>
                  <a:pt x="0" y="0"/>
                </a:lnTo>
                <a:close/>
              </a:path>
            </a:pathLst>
          </a:custGeom>
          <a:solidFill>
            <a:srgbClr val="FFFFFF"/>
          </a:solidFill>
          <a:ln w="3175" cap="rnd">
            <a:solidFill>
              <a:srgbClr val="C0C0C0"/>
            </a:solidFill>
          </a:ln>
          <a:effectLst>
            <a:outerShdw sx="100000" sy="100000" kx="0" ky="0" algn="b" rotWithShape="0" blurRad="63500" dist="38500" dir="7500000">
              <a:srgbClr val="000000">
                <a:alpha val="25000"/>
              </a:srgbClr>
            </a:outerShdw>
          </a:effectLst>
        </p:spPr>
        <p:txBody>
          <a:bodyPr lIns="0" tIns="0" rIns="0" bIns="0" anchor="ctr"/>
          <a:lstStyle/>
          <a:p>
            <a:pPr lvl="0" algn="ctr">
              <a:defRPr>
                <a:solidFill>
                  <a:srgbClr val="FFFFFF"/>
                </a:solidFill>
              </a:defRPr>
            </a:pPr>
          </a:p>
        </p:txBody>
      </p:sp>
      <p:sp>
        <p:nvSpPr>
          <p:cNvPr id="41" name="Shape 41"/>
          <p:cNvSpPr/>
          <p:nvPr/>
        </p:nvSpPr>
        <p:spPr>
          <a:xfrm flipV="1" rot="420000">
            <a:off x="8004133" y="5359768"/>
            <a:ext cx="155449" cy="1554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solidFill>
          <a:ln w="12700">
            <a:solidFill>
              <a:srgbClr val="FFFFFF"/>
            </a:solidFill>
          </a:ln>
          <a:effectLst>
            <a:outerShdw sx="100000" sy="100000" kx="0" ky="0" algn="b" rotWithShape="0" blurRad="25400" dist="6350" dir="12900000">
              <a:srgbClr val="000000">
                <a:alpha val="47000"/>
              </a:srgbClr>
            </a:outerShdw>
          </a:effectLst>
        </p:spPr>
        <p:txBody>
          <a:bodyPr lIns="0" tIns="0" rIns="0" bIns="0" anchor="ctr"/>
          <a:lstStyle/>
          <a:p>
            <a:pPr lvl="0" algn="ctr">
              <a:defRPr>
                <a:solidFill>
                  <a:srgbClr val="FFFFFF"/>
                </a:solidFill>
              </a:defRPr>
            </a:pPr>
          </a:p>
        </p:txBody>
      </p:sp>
      <p:sp>
        <p:nvSpPr>
          <p:cNvPr id="42" name="Shape 42"/>
          <p:cNvSpPr/>
          <p:nvPr>
            <p:ph type="title"/>
          </p:nvPr>
        </p:nvSpPr>
        <p:spPr>
          <a:xfrm>
            <a:off x="609600" y="0"/>
            <a:ext cx="2212849" cy="2759618"/>
          </a:xfrm>
          <a:prstGeom prst="rect">
            <a:avLst/>
          </a:prstGeom>
        </p:spPr>
        <p:txBody>
          <a:bodyPr lIns="45719" tIns="45719" rIns="45719" bIns="45719"/>
          <a:lstStyle>
            <a:lvl1pPr>
              <a:defRPr b="1" sz="2000"/>
            </a:lvl1pPr>
          </a:lstStyle>
          <a:p>
            <a:pPr lvl="0">
              <a:defRPr b="0" sz="1800">
                <a:solidFill>
                  <a:srgbClr val="000000"/>
                </a:solidFill>
              </a:defRPr>
            </a:pPr>
            <a:r>
              <a:rPr b="1" sz="2000">
                <a:solidFill>
                  <a:srgbClr val="04617B"/>
                </a:solidFill>
              </a:rPr>
              <a:t>Title Text</a:t>
            </a:r>
          </a:p>
        </p:txBody>
      </p:sp>
      <p:sp>
        <p:nvSpPr>
          <p:cNvPr id="43" name="Shape 43"/>
          <p:cNvSpPr/>
          <p:nvPr>
            <p:ph type="body" idx="1"/>
          </p:nvPr>
        </p:nvSpPr>
        <p:spPr>
          <a:xfrm>
            <a:off x="609600" y="2828785"/>
            <a:ext cx="2209800" cy="3893821"/>
          </a:xfrm>
          <a:prstGeom prst="rect">
            <a:avLst/>
          </a:prstGeom>
        </p:spPr>
        <p:txBody>
          <a:bodyPr/>
          <a:lstStyle>
            <a:lvl1pPr marL="0" indent="0">
              <a:spcBef>
                <a:spcPts val="200"/>
              </a:spcBef>
              <a:buClrTx/>
              <a:buSzTx/>
              <a:buFontTx/>
              <a:buNone/>
              <a:defRPr sz="1300"/>
            </a:lvl1pPr>
            <a:lvl2pPr>
              <a:spcBef>
                <a:spcPts val="200"/>
              </a:spcBef>
              <a:buClrTx/>
              <a:buFontTx/>
              <a:defRPr sz="1300"/>
            </a:lvl2pPr>
            <a:lvl3pPr marL="988466" indent="-320954">
              <a:spcBef>
                <a:spcPts val="200"/>
              </a:spcBef>
              <a:buClrTx/>
              <a:buFontTx/>
              <a:defRPr sz="1300"/>
            </a:lvl3pPr>
            <a:lvl4pPr marL="1282191" indent="-303783">
              <a:spcBef>
                <a:spcPts val="200"/>
              </a:spcBef>
              <a:buClrTx/>
              <a:buFontTx/>
              <a:defRPr sz="1300"/>
            </a:lvl4pPr>
            <a:lvl5pPr marL="1556511" indent="-303783">
              <a:spcBef>
                <a:spcPts val="200"/>
              </a:spcBef>
              <a:buClrTx/>
              <a:buFontTx/>
              <a:defRPr sz="1300"/>
            </a:lvl5pPr>
          </a:lstStyle>
          <a:p>
            <a:pPr lvl="0">
              <a:defRPr sz="1800"/>
            </a:pPr>
            <a:r>
              <a:rPr sz="1300"/>
              <a:t>Body Level One</a:t>
            </a:r>
            <a:endParaRPr sz="1300"/>
          </a:p>
          <a:p>
            <a:pPr lvl="1">
              <a:defRPr sz="1800"/>
            </a:pPr>
            <a:r>
              <a:rPr sz="1300"/>
              <a:t>Body Level Two</a:t>
            </a:r>
            <a:endParaRPr sz="1300"/>
          </a:p>
          <a:p>
            <a:pPr lvl="2">
              <a:defRPr sz="1800"/>
            </a:pPr>
            <a:r>
              <a:rPr sz="1300"/>
              <a:t>Body Level Three</a:t>
            </a:r>
            <a:endParaRPr sz="1300"/>
          </a:p>
          <a:p>
            <a:pPr lvl="3">
              <a:defRPr sz="1800"/>
            </a:pPr>
            <a:r>
              <a:rPr sz="1300"/>
              <a:t>Body Level Four</a:t>
            </a:r>
            <a:endParaRPr sz="1300"/>
          </a:p>
          <a:p>
            <a:pPr lvl="4">
              <a:defRPr sz="1800"/>
            </a:pPr>
            <a:r>
              <a:rPr sz="1300"/>
              <a:t>Body Level Five</a:t>
            </a:r>
          </a:p>
        </p:txBody>
      </p:sp>
      <p:sp>
        <p:nvSpPr>
          <p:cNvPr id="44" name="Shape 44"/>
          <p:cNvSpPr/>
          <p:nvPr>
            <p:ph type="sldNum" sz="quarter" idx="2"/>
          </p:nvPr>
        </p:nvSpPr>
        <p:spPr>
          <a:xfrm>
            <a:off x="8077200" y="6518275"/>
            <a:ext cx="609600" cy="203201"/>
          </a:xfrm>
          <a:prstGeom prst="rect">
            <a:avLst/>
          </a:prstGeom>
        </p:spPr>
        <p:txBody>
          <a:bodyPr/>
          <a:lstStyle/>
          <a:p>
            <a:pPr lvl="0"/>
            <a:fld id="{86CB4B4D-7CA3-9044-876B-883B54F8677D}" type="slidenum"/>
          </a:p>
        </p:txBody>
      </p:sp>
      <p:sp>
        <p:nvSpPr>
          <p:cNvPr id="45" name="Shape 45"/>
          <p:cNvSpPr/>
          <p:nvPr/>
        </p:nvSpPr>
        <p:spPr>
          <a:xfrm flipV="1">
            <a:off x="-9525" y="5816600"/>
            <a:ext cx="9163050" cy="1041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739E">
                  <a:alpha val="45000"/>
                </a:srgbClr>
              </a:gs>
              <a:gs pos="100000">
                <a:srgbClr val="00C5CE">
                  <a:alpha val="55000"/>
                </a:srgbClr>
              </a:gs>
            </a:gsLst>
            <a:lin ang="5400000"/>
          </a:gradFill>
          <a:ln w="12700">
            <a:miter lim="400000"/>
          </a:ln>
        </p:spPr>
        <p:txBody>
          <a:bodyPr lIns="0" tIns="0" rIns="0" bIns="0"/>
          <a:lstStyle/>
          <a:p>
            <a:pPr lvl="0"/>
          </a:p>
        </p:txBody>
      </p:sp>
      <p:sp>
        <p:nvSpPr>
          <p:cNvPr id="46" name="Shape 46"/>
          <p:cNvSpPr/>
          <p:nvPr/>
        </p:nvSpPr>
        <p:spPr>
          <a:xfrm flipV="1">
            <a:off x="4381500" y="6250789"/>
            <a:ext cx="4762500" cy="607212"/>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FA6">
                  <a:alpha val="30000"/>
                </a:srgbClr>
              </a:gs>
              <a:gs pos="80000">
                <a:srgbClr val="008ABE">
                  <a:alpha val="45000"/>
                </a:srgbClr>
              </a:gs>
            </a:gsLst>
            <a:lin ang="5400000"/>
          </a:gradFill>
          <a:ln w="12700">
            <a:miter lim="400000"/>
          </a:ln>
        </p:spPr>
        <p:txBody>
          <a:bodyPr lIns="0" tIns="0" rIns="0" bIns="0"/>
          <a:lstStyle/>
          <a:p>
            <a:pPr lvl="0"/>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a:off x="-9525" y="-7144"/>
            <a:ext cx="9163050" cy="1041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739E">
                  <a:alpha val="45000"/>
                </a:srgbClr>
              </a:gs>
              <a:gs pos="100000">
                <a:srgbClr val="00C5CE">
                  <a:alpha val="55000"/>
                </a:srgbClr>
              </a:gs>
            </a:gsLst>
            <a:lin ang="5400000"/>
          </a:gradFill>
          <a:ln w="12700">
            <a:miter lim="400000"/>
          </a:ln>
        </p:spPr>
        <p:txBody>
          <a:bodyPr lIns="0" tIns="0" rIns="0" bIns="0"/>
          <a:lstStyle/>
          <a:p>
            <a:pPr lvl="0"/>
          </a:p>
        </p:txBody>
      </p:sp>
      <p:sp>
        <p:nvSpPr>
          <p:cNvPr id="3" name="Shape 3"/>
          <p:cNvSpPr/>
          <p:nvPr/>
        </p:nvSpPr>
        <p:spPr>
          <a:xfrm>
            <a:off x="4381500" y="-7145"/>
            <a:ext cx="4762500" cy="607213"/>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FA6">
                  <a:alpha val="30000"/>
                </a:srgbClr>
              </a:gs>
              <a:gs pos="80000">
                <a:srgbClr val="008ABE">
                  <a:alpha val="45000"/>
                </a:srgbClr>
              </a:gs>
            </a:gsLst>
            <a:lin ang="5400000"/>
          </a:gradFill>
          <a:ln w="12700">
            <a:miter lim="400000"/>
          </a:ln>
        </p:spPr>
        <p:txBody>
          <a:bodyPr lIns="0" tIns="0" rIns="0" bIns="0"/>
          <a:lstStyle/>
          <a:p>
            <a:pPr lvl="0"/>
          </a:p>
        </p:txBody>
      </p:sp>
      <p:grpSp>
        <p:nvGrpSpPr>
          <p:cNvPr id="6" name="Group 6"/>
          <p:cNvGrpSpPr/>
          <p:nvPr/>
        </p:nvGrpSpPr>
        <p:grpSpPr>
          <a:xfrm>
            <a:off x="-29294" y="-16113"/>
            <a:ext cx="9197178" cy="1058653"/>
            <a:chOff x="0" y="0"/>
            <a:chExt cx="9197177" cy="1058652"/>
          </a:xfrm>
        </p:grpSpPr>
        <p:sp>
          <p:nvSpPr>
            <p:cNvPr id="4" name="Shape 4"/>
            <p:cNvSpPr/>
            <p:nvPr/>
          </p:nvSpPr>
          <p:spPr>
            <a:xfrm rot="21435692">
              <a:off x="9616" y="218536"/>
              <a:ext cx="9163051" cy="621581"/>
            </a:xfrm>
            <a:custGeom>
              <a:avLst/>
              <a:gdLst/>
              <a:ahLst/>
              <a:cxnLst>
                <a:cxn ang="0">
                  <a:pos x="wd2" y="hd2"/>
                </a:cxn>
                <a:cxn ang="5400000">
                  <a:pos x="wd2" y="hd2"/>
                </a:cxn>
                <a:cxn ang="10800000">
                  <a:pos x="wd2" y="hd2"/>
                </a:cxn>
                <a:cxn ang="16200000">
                  <a:pos x="wd2" y="hd2"/>
                </a:cxn>
              </a:cxnLst>
              <a:rect l="0" t="0" r="r" b="b"/>
              <a:pathLst>
                <a:path w="21600" h="20680" fill="norm" stroke="1" extrusionOk="0">
                  <a:moveTo>
                    <a:pt x="0" y="19778"/>
                  </a:moveTo>
                  <a:cubicBezTo>
                    <a:pt x="1055" y="15110"/>
                    <a:pt x="3454" y="5630"/>
                    <a:pt x="6017" y="5774"/>
                  </a:cubicBezTo>
                  <a:cubicBezTo>
                    <a:pt x="8581" y="5917"/>
                    <a:pt x="12783" y="21600"/>
                    <a:pt x="15380" y="20638"/>
                  </a:cubicBezTo>
                  <a:cubicBezTo>
                    <a:pt x="17978" y="19675"/>
                    <a:pt x="20305" y="4300"/>
                    <a:pt x="21600" y="0"/>
                  </a:cubicBezTo>
                </a:path>
              </a:pathLst>
            </a:custGeom>
            <a:noFill/>
            <a:ln w="10795" cap="flat">
              <a:solidFill>
                <a:srgbClr val="05A0BE">
                  <a:alpha val="78000"/>
                </a:srgbClr>
              </a:solidFill>
              <a:prstDash val="solid"/>
              <a:round/>
            </a:ln>
            <a:effectLst/>
          </p:spPr>
          <p:txBody>
            <a:bodyPr wrap="square" lIns="0" tIns="0" rIns="0" bIns="0" numCol="1" anchor="t">
              <a:noAutofit/>
            </a:bodyPr>
            <a:lstStyle/>
            <a:p>
              <a:pPr lvl="0"/>
            </a:p>
          </p:txBody>
        </p:sp>
        <p:sp>
          <p:nvSpPr>
            <p:cNvPr id="5" name="Shape 5"/>
            <p:cNvSpPr/>
            <p:nvPr/>
          </p:nvSpPr>
          <p:spPr>
            <a:xfrm rot="21435692">
              <a:off x="14474" y="291986"/>
              <a:ext cx="9175813" cy="507809"/>
            </a:xfrm>
            <a:custGeom>
              <a:avLst/>
              <a:gdLst/>
              <a:ahLst/>
              <a:cxnLst>
                <a:cxn ang="0">
                  <a:pos x="wd2" y="hd2"/>
                </a:cxn>
                <a:cxn ang="5400000">
                  <a:pos x="wd2" y="hd2"/>
                </a:cxn>
                <a:cxn ang="10800000">
                  <a:pos x="wd2" y="hd2"/>
                </a:cxn>
                <a:cxn ang="16200000">
                  <a:pos x="wd2" y="hd2"/>
                </a:cxn>
              </a:cxnLst>
              <a:rect l="0" t="0" r="r" b="b"/>
              <a:pathLst>
                <a:path w="21600" h="20682" fill="norm" stroke="1" extrusionOk="0">
                  <a:moveTo>
                    <a:pt x="0" y="18514"/>
                  </a:moveTo>
                  <a:cubicBezTo>
                    <a:pt x="1023" y="16364"/>
                    <a:pt x="3563" y="5413"/>
                    <a:pt x="6136" y="5767"/>
                  </a:cubicBezTo>
                  <a:cubicBezTo>
                    <a:pt x="8710" y="6121"/>
                    <a:pt x="12864" y="21600"/>
                    <a:pt x="15441" y="20639"/>
                  </a:cubicBezTo>
                  <a:cubicBezTo>
                    <a:pt x="18019" y="19678"/>
                    <a:pt x="20319" y="4300"/>
                    <a:pt x="21600" y="0"/>
                  </a:cubicBezTo>
                </a:path>
              </a:pathLst>
            </a:custGeom>
            <a:noFill/>
            <a:ln w="9525" cap="flat">
              <a:solidFill>
                <a:srgbClr val="08B6BA">
                  <a:alpha val="78000"/>
                </a:srgbClr>
              </a:solidFill>
              <a:prstDash val="solid"/>
              <a:round/>
            </a:ln>
            <a:effectLst/>
          </p:spPr>
          <p:txBody>
            <a:bodyPr wrap="square" lIns="0" tIns="0" rIns="0" bIns="0" numCol="1" anchor="t">
              <a:noAutofit/>
            </a:bodyPr>
            <a:lstStyle/>
            <a:p>
              <a:pPr lvl="0"/>
            </a:p>
          </p:txBody>
        </p:sp>
      </p:grpSp>
      <p:sp>
        <p:nvSpPr>
          <p:cNvPr id="7" name="Shape 7"/>
          <p:cNvSpPr/>
          <p:nvPr>
            <p:ph type="title"/>
          </p:nvPr>
        </p:nvSpPr>
        <p:spPr>
          <a:xfrm>
            <a:off x="457200" y="0"/>
            <a:ext cx="8229600" cy="184708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solidFill>
                  <a:srgbClr val="000000"/>
                </a:solidFill>
              </a:defRPr>
            </a:pPr>
            <a:r>
              <a:rPr sz="5000">
                <a:solidFill>
                  <a:srgbClr val="04617B"/>
                </a:solidFill>
              </a:rPr>
              <a:t>Title Text</a:t>
            </a:r>
          </a:p>
        </p:txBody>
      </p:sp>
      <p:sp>
        <p:nvSpPr>
          <p:cNvPr id="8" name="Shape 8"/>
          <p:cNvSpPr/>
          <p:nvPr>
            <p:ph type="body" idx="1"/>
          </p:nvPr>
        </p:nvSpPr>
        <p:spPr>
          <a:xfrm>
            <a:off x="457200" y="1935479"/>
            <a:ext cx="8229600" cy="492252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2600"/>
              <a:t>Body Level One</a:t>
            </a:r>
            <a:endParaRPr sz="2600"/>
          </a:p>
          <a:p>
            <a:pPr lvl="1">
              <a:defRPr sz="1800"/>
            </a:pPr>
            <a:r>
              <a:rPr sz="2600"/>
              <a:t>Body Level Two</a:t>
            </a:r>
            <a:endParaRPr sz="2600"/>
          </a:p>
          <a:p>
            <a:pPr lvl="2">
              <a:defRPr sz="1800"/>
            </a:pPr>
            <a:r>
              <a:rPr sz="2600"/>
              <a:t>Body Level Three</a:t>
            </a:r>
            <a:endParaRPr sz="2600"/>
          </a:p>
          <a:p>
            <a:pPr lvl="3">
              <a:defRPr sz="1800"/>
            </a:pPr>
            <a:r>
              <a:rPr sz="2600"/>
              <a:t>Body Level Four</a:t>
            </a:r>
            <a:endParaRPr sz="2600"/>
          </a:p>
          <a:p>
            <a:pPr lvl="4">
              <a:defRPr sz="1800"/>
            </a:pPr>
            <a:r>
              <a:rPr sz="2600"/>
              <a:t>Body Level Five</a:t>
            </a:r>
          </a:p>
        </p:txBody>
      </p:sp>
      <p:sp>
        <p:nvSpPr>
          <p:cNvPr id="9" name="Shape 9"/>
          <p:cNvSpPr/>
          <p:nvPr>
            <p:ph type="sldNum" sz="quarter" idx="2"/>
          </p:nvPr>
        </p:nvSpPr>
        <p:spPr>
          <a:xfrm>
            <a:off x="7924800" y="6518275"/>
            <a:ext cx="762000" cy="203201"/>
          </a:xfrm>
          <a:prstGeom prst="rect">
            <a:avLst/>
          </a:prstGeom>
          <a:ln w="12700">
            <a:miter lim="400000"/>
          </a:ln>
        </p:spPr>
        <p:txBody>
          <a:bodyPr lIns="0" tIns="0" rIns="0" bIns="0" anchor="b">
            <a:spAutoFit/>
          </a:bodyPr>
          <a:lstStyle>
            <a:lvl1pPr algn="r">
              <a:defRPr sz="1200">
                <a:solidFill>
                  <a:srgbClr val="045C75"/>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defRPr sz="5000">
          <a:solidFill>
            <a:srgbClr val="04617B"/>
          </a:solidFill>
          <a:latin typeface="Calibri"/>
          <a:ea typeface="Calibri"/>
          <a:cs typeface="Calibri"/>
          <a:sym typeface="Calibri"/>
        </a:defRPr>
      </a:lvl1pPr>
      <a:lvl2pPr>
        <a:defRPr sz="5000">
          <a:solidFill>
            <a:srgbClr val="04617B"/>
          </a:solidFill>
          <a:latin typeface="Calibri"/>
          <a:ea typeface="Calibri"/>
          <a:cs typeface="Calibri"/>
          <a:sym typeface="Calibri"/>
        </a:defRPr>
      </a:lvl2pPr>
      <a:lvl3pPr>
        <a:defRPr sz="5000">
          <a:solidFill>
            <a:srgbClr val="04617B"/>
          </a:solidFill>
          <a:latin typeface="Calibri"/>
          <a:ea typeface="Calibri"/>
          <a:cs typeface="Calibri"/>
          <a:sym typeface="Calibri"/>
        </a:defRPr>
      </a:lvl3pPr>
      <a:lvl4pPr>
        <a:defRPr sz="5000">
          <a:solidFill>
            <a:srgbClr val="04617B"/>
          </a:solidFill>
          <a:latin typeface="Calibri"/>
          <a:ea typeface="Calibri"/>
          <a:cs typeface="Calibri"/>
          <a:sym typeface="Calibri"/>
        </a:defRPr>
      </a:lvl4pPr>
      <a:lvl5pPr>
        <a:defRPr sz="5000">
          <a:solidFill>
            <a:srgbClr val="04617B"/>
          </a:solidFill>
          <a:latin typeface="Calibri"/>
          <a:ea typeface="Calibri"/>
          <a:cs typeface="Calibri"/>
          <a:sym typeface="Calibri"/>
        </a:defRPr>
      </a:lvl5pPr>
      <a:lvl6pPr>
        <a:defRPr sz="5000">
          <a:solidFill>
            <a:srgbClr val="04617B"/>
          </a:solidFill>
          <a:latin typeface="Calibri"/>
          <a:ea typeface="Calibri"/>
          <a:cs typeface="Calibri"/>
          <a:sym typeface="Calibri"/>
        </a:defRPr>
      </a:lvl6pPr>
      <a:lvl7pPr>
        <a:defRPr sz="5000">
          <a:solidFill>
            <a:srgbClr val="04617B"/>
          </a:solidFill>
          <a:latin typeface="Calibri"/>
          <a:ea typeface="Calibri"/>
          <a:cs typeface="Calibri"/>
          <a:sym typeface="Calibri"/>
        </a:defRPr>
      </a:lvl7pPr>
      <a:lvl8pPr>
        <a:defRPr sz="5000">
          <a:solidFill>
            <a:srgbClr val="04617B"/>
          </a:solidFill>
          <a:latin typeface="Calibri"/>
          <a:ea typeface="Calibri"/>
          <a:cs typeface="Calibri"/>
          <a:sym typeface="Calibri"/>
        </a:defRPr>
      </a:lvl8pPr>
      <a:lvl9pPr>
        <a:defRPr sz="5000">
          <a:solidFill>
            <a:srgbClr val="04617B"/>
          </a:solidFill>
          <a:latin typeface="Calibri"/>
          <a:ea typeface="Calibri"/>
          <a:cs typeface="Calibri"/>
          <a:sym typeface="Calibri"/>
        </a:defRPr>
      </a:lvl9pPr>
    </p:titleStyle>
    <p:bodyStyle>
      <a:lvl1pPr marL="274320" indent="-274320">
        <a:spcBef>
          <a:spcPts val="600"/>
        </a:spcBef>
        <a:buClr>
          <a:srgbClr val="0BD0D9"/>
        </a:buClr>
        <a:buSzPct val="95000"/>
        <a:buFont typeface="Wingdings 2"/>
        <a:buChar char="●"/>
        <a:defRPr sz="2600">
          <a:latin typeface="Constantia"/>
          <a:ea typeface="Constantia"/>
          <a:cs typeface="Constantia"/>
          <a:sym typeface="Constantia"/>
        </a:defRPr>
      </a:lvl1pPr>
      <a:lvl2pPr marL="660654" indent="-267461">
        <a:spcBef>
          <a:spcPts val="600"/>
        </a:spcBef>
        <a:buClr>
          <a:srgbClr val="0BD0D9"/>
        </a:buClr>
        <a:buSzPct val="85000"/>
        <a:buFont typeface="Wingdings 2"/>
        <a:buChar char="●"/>
        <a:defRPr sz="2600">
          <a:latin typeface="Constantia"/>
          <a:ea typeface="Constantia"/>
          <a:cs typeface="Constantia"/>
          <a:sym typeface="Constantia"/>
        </a:defRPr>
      </a:lvl2pPr>
      <a:lvl3pPr marL="973182" indent="-305670">
        <a:spcBef>
          <a:spcPts val="600"/>
        </a:spcBef>
        <a:buClr>
          <a:srgbClr val="0BD0D9"/>
        </a:buClr>
        <a:buSzPct val="70000"/>
        <a:buFont typeface="Wingdings 2"/>
        <a:buChar char="●"/>
        <a:defRPr sz="2600">
          <a:latin typeface="Constantia"/>
          <a:ea typeface="Constantia"/>
          <a:cs typeface="Constantia"/>
          <a:sym typeface="Constantia"/>
        </a:defRPr>
      </a:lvl3pPr>
      <a:lvl4pPr marL="1251813" indent="-273405">
        <a:spcBef>
          <a:spcPts val="600"/>
        </a:spcBef>
        <a:buClr>
          <a:srgbClr val="0BD0D9"/>
        </a:buClr>
        <a:buSzPct val="65000"/>
        <a:buFont typeface="Wingdings 2"/>
        <a:buChar char="●"/>
        <a:defRPr sz="2600">
          <a:latin typeface="Constantia"/>
          <a:ea typeface="Constantia"/>
          <a:cs typeface="Constantia"/>
          <a:sym typeface="Constantia"/>
        </a:defRPr>
      </a:lvl4pPr>
      <a:lvl5pPr marL="1526133" indent="-273405">
        <a:spcBef>
          <a:spcPts val="600"/>
        </a:spcBef>
        <a:buClr>
          <a:srgbClr val="0BD0D9"/>
        </a:buClr>
        <a:buSzPct val="65000"/>
        <a:buFont typeface="Wingdings 2"/>
        <a:buChar char="●"/>
        <a:defRPr sz="2600">
          <a:latin typeface="Constantia"/>
          <a:ea typeface="Constantia"/>
          <a:cs typeface="Constantia"/>
          <a:sym typeface="Constantia"/>
        </a:defRPr>
      </a:lvl5pPr>
      <a:lvl6pPr marL="1830832" indent="-303783">
        <a:spcBef>
          <a:spcPts val="600"/>
        </a:spcBef>
        <a:buClr>
          <a:srgbClr val="0BD0D9"/>
        </a:buClr>
        <a:buSzPct val="80000"/>
        <a:buFont typeface="Wingdings 2"/>
        <a:buChar char="●"/>
        <a:defRPr sz="2600">
          <a:latin typeface="Constantia"/>
          <a:ea typeface="Constantia"/>
          <a:cs typeface="Constantia"/>
          <a:sym typeface="Constantia"/>
        </a:defRPr>
      </a:lvl6pPr>
      <a:lvl7pPr marL="2034539" indent="-297179">
        <a:spcBef>
          <a:spcPts val="600"/>
        </a:spcBef>
        <a:buClr>
          <a:srgbClr val="0BD0D9"/>
        </a:buClr>
        <a:buSzPct val="80000"/>
        <a:buFont typeface="Wingdings 2"/>
        <a:buChar char="●"/>
        <a:defRPr sz="2600">
          <a:latin typeface="Constantia"/>
          <a:ea typeface="Constantia"/>
          <a:cs typeface="Constantia"/>
          <a:sym typeface="Constantia"/>
        </a:defRPr>
      </a:lvl7pPr>
      <a:lvl8pPr marL="2308860" indent="-297179">
        <a:spcBef>
          <a:spcPts val="600"/>
        </a:spcBef>
        <a:buClr>
          <a:srgbClr val="0BD0D9"/>
        </a:buClr>
        <a:buSzPct val="100000"/>
        <a:buFont typeface="Wingdings 2"/>
        <a:buChar char="•"/>
        <a:defRPr sz="2600">
          <a:latin typeface="Constantia"/>
          <a:ea typeface="Constantia"/>
          <a:cs typeface="Constantia"/>
          <a:sym typeface="Constantia"/>
        </a:defRPr>
      </a:lvl8pPr>
      <a:lvl9pPr marL="2625634" indent="-339634">
        <a:spcBef>
          <a:spcPts val="600"/>
        </a:spcBef>
        <a:buClr>
          <a:srgbClr val="0BD0D9"/>
        </a:buClr>
        <a:buSzPct val="100000"/>
        <a:buFont typeface="Wingdings 2"/>
        <a:buChar char="•"/>
        <a:defRPr sz="2600">
          <a:latin typeface="Constantia"/>
          <a:ea typeface="Constantia"/>
          <a:cs typeface="Constantia"/>
          <a:sym typeface="Constantia"/>
        </a:defRPr>
      </a:lvl9pPr>
    </p:bodyStyle>
    <p:otherStyle>
      <a:lvl1pPr algn="r">
        <a:defRPr sz="1200">
          <a:solidFill>
            <a:schemeClr val="tx1"/>
          </a:solidFill>
          <a:latin typeface="+mn-lt"/>
          <a:ea typeface="+mn-ea"/>
          <a:cs typeface="+mn-cs"/>
          <a:sym typeface="Constantia"/>
        </a:defRPr>
      </a:lvl1pPr>
      <a:lvl2pPr indent="457200" algn="r">
        <a:defRPr sz="1200">
          <a:solidFill>
            <a:schemeClr val="tx1"/>
          </a:solidFill>
          <a:latin typeface="+mn-lt"/>
          <a:ea typeface="+mn-ea"/>
          <a:cs typeface="+mn-cs"/>
          <a:sym typeface="Constantia"/>
        </a:defRPr>
      </a:lvl2pPr>
      <a:lvl3pPr indent="914400" algn="r">
        <a:defRPr sz="1200">
          <a:solidFill>
            <a:schemeClr val="tx1"/>
          </a:solidFill>
          <a:latin typeface="+mn-lt"/>
          <a:ea typeface="+mn-ea"/>
          <a:cs typeface="+mn-cs"/>
          <a:sym typeface="Constantia"/>
        </a:defRPr>
      </a:lvl3pPr>
      <a:lvl4pPr indent="1371600" algn="r">
        <a:defRPr sz="1200">
          <a:solidFill>
            <a:schemeClr val="tx1"/>
          </a:solidFill>
          <a:latin typeface="+mn-lt"/>
          <a:ea typeface="+mn-ea"/>
          <a:cs typeface="+mn-cs"/>
          <a:sym typeface="Constantia"/>
        </a:defRPr>
      </a:lvl4pPr>
      <a:lvl5pPr indent="1828800" algn="r">
        <a:defRPr sz="1200">
          <a:solidFill>
            <a:schemeClr val="tx1"/>
          </a:solidFill>
          <a:latin typeface="+mn-lt"/>
          <a:ea typeface="+mn-ea"/>
          <a:cs typeface="+mn-cs"/>
          <a:sym typeface="Constantia"/>
        </a:defRPr>
      </a:lvl5pPr>
      <a:lvl6pPr indent="2286000" algn="r">
        <a:defRPr sz="1200">
          <a:solidFill>
            <a:schemeClr val="tx1"/>
          </a:solidFill>
          <a:latin typeface="+mn-lt"/>
          <a:ea typeface="+mn-ea"/>
          <a:cs typeface="+mn-cs"/>
          <a:sym typeface="Constantia"/>
        </a:defRPr>
      </a:lvl6pPr>
      <a:lvl7pPr indent="2743200" algn="r">
        <a:defRPr sz="1200">
          <a:solidFill>
            <a:schemeClr val="tx1"/>
          </a:solidFill>
          <a:latin typeface="+mn-lt"/>
          <a:ea typeface="+mn-ea"/>
          <a:cs typeface="+mn-cs"/>
          <a:sym typeface="Constantia"/>
        </a:defRPr>
      </a:lvl7pPr>
      <a:lvl8pPr indent="3200400" algn="r">
        <a:defRPr sz="1200">
          <a:solidFill>
            <a:schemeClr val="tx1"/>
          </a:solidFill>
          <a:latin typeface="+mn-lt"/>
          <a:ea typeface="+mn-ea"/>
          <a:cs typeface="+mn-cs"/>
          <a:sym typeface="Constantia"/>
        </a:defRPr>
      </a:lvl8pPr>
      <a:lvl9pPr indent="3657600" algn="r">
        <a:defRPr sz="1200">
          <a:solidFill>
            <a:schemeClr val="tx1"/>
          </a:solidFill>
          <a:latin typeface="+mn-lt"/>
          <a:ea typeface="+mn-ea"/>
          <a:cs typeface="+mn-cs"/>
          <a:sym typeface="Constanti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dositey.com/addsub/Mystery11.htm" TargetMode="External"/><Relationship Id="rId3" Type="http://schemas.openxmlformats.org/officeDocument/2006/relationships/hyperlink" Target="http://www.funbrain.com/cgi-bin/gn2.cgi?A1=s&amp;A2=10&amp;A3=0&amp;A14=3&amp;A15=1" TargetMode="External"/><Relationship Id="rId4" Type="http://schemas.openxmlformats.org/officeDocument/2006/relationships/hyperlink" Target="http://www.funbrain.com/cgi-bin/osa.cgi?A1=s&amp;A2=4" TargetMode="External"/><Relationship Id="rId5" Type="http://schemas.openxmlformats.org/officeDocument/2006/relationships/hyperlink" Target="http://www.funbrain.com/cgi-bin/nl.cgi?A1=s&amp;A2=4"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th.com/school/subject1/lessons/S1U1L10GL.html" TargetMode="External"/><Relationship Id="rId3" Type="http://schemas.openxmlformats.org/officeDocument/2006/relationships/hyperlink" Target="http://www.mathgoodies.com/lessons/vol5/intro_integers.html"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d.edu/instruct/lgeller/negnum.html" TargetMode="External"/><Relationship Id="rId3" Type="http://schemas.openxmlformats.org/officeDocument/2006/relationships/hyperlink" Target="http://teacherweb.com/ma/kingphilipmiddleschool/mrsmcgovern-7thgrademathematics/htt;:/www.und.edu/instruct/lgellar/negnum.html" TargetMode="External"/><Relationship Id="rId4" Type="http://schemas.openxmlformats.org/officeDocument/2006/relationships/hyperlink" Target="http://www.andrews.edu/~calkins/math/webtexts/numb02.htm#REST" TargetMode="External"/><Relationship Id="rId5" Type="http://schemas.openxmlformats.org/officeDocument/2006/relationships/hyperlink" Target="http://www.etymonline.com/" TargetMode="External"/><Relationship Id="rId6" Type="http://schemas.openxmlformats.org/officeDocument/2006/relationships/hyperlink" Target="http://www.mathpages.com/home/kmath298.htm" TargetMode="External"/><Relationship Id="rId7" Type="http://schemas.openxmlformats.org/officeDocument/2006/relationships/hyperlink" Target="http://www.classzone.com/books/algebra_1/page_build.cfm?content=links_app3_ch2&amp;ch=2" TargetMode="External"/><Relationship Id="rId8" Type="http://schemas.openxmlformats.org/officeDocument/2006/relationships/hyperlink" Target="http://www.ma.utexas.edu/users/mks/326K/Negnos.html" TargetMode="External"/><Relationship Id="rId9" Type="http://schemas.openxmlformats.org/officeDocument/2006/relationships/hyperlink" Target="http://www.mathsisgoodforyou.com/topicsPages/number/negative.htm" TargetMode="External"/><Relationship Id="rId10" Type="http://schemas.openxmlformats.org/officeDocument/2006/relationships/hyperlink" Target="http://mathforum.org/library/drmath/view/53922.html"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thleague.com/help/posandneg/posandneg.htm#addingpositiveandnegativenumbers" TargetMode="External"/><Relationship Id="rId3" Type="http://schemas.openxmlformats.org/officeDocument/2006/relationships/hyperlink" Target="http://amby.com/educate/math/integer.html" TargetMode="External"/><Relationship Id="rId4" Type="http://schemas.openxmlformats.org/officeDocument/2006/relationships/hyperlink" Target="http://www.aaamath.com/mul65-mult-negative.html" TargetMode="External"/><Relationship Id="rId5" Type="http://schemas.openxmlformats.org/officeDocument/2006/relationships/hyperlink" Target="http://www.aaaknow.com/div65_x2.htm" TargetMode="External"/><Relationship Id="rId6" Type="http://schemas.openxmlformats.org/officeDocument/2006/relationships/hyperlink" Target="http://www.learningwave.com/chapters/integers/mlt.html" TargetMode="External"/><Relationship Id="rId7" Type="http://schemas.openxmlformats.org/officeDocument/2006/relationships/hyperlink" Target="http://www.mathguide.com/lessons/Integers.html"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athforum.org/library/drmath/view/59049.html" TargetMode="External"/><Relationship Id="rId3" Type="http://schemas.openxmlformats.org/officeDocument/2006/relationships/hyperlink" Target="http://mathforum.org/library/drmath/view/60694.html" TargetMode="External"/><Relationship Id="rId4" Type="http://schemas.openxmlformats.org/officeDocument/2006/relationships/hyperlink" Target="http://mathforum.org/library/drmath/view/57870.html" TargetMode="External"/><Relationship Id="rId5" Type="http://schemas.openxmlformats.org/officeDocument/2006/relationships/hyperlink" Target="http://mathforum.org/library/drmath/view/57152.html" TargetMode="External"/><Relationship Id="rId6" Type="http://schemas.openxmlformats.org/officeDocument/2006/relationships/hyperlink" Target="http://www.mathgoodies.com/lessons/vol5/challenge_vol5.html" TargetMode="External"/><Relationship Id="rId7" Type="http://schemas.openxmlformats.org/officeDocument/2006/relationships/hyperlink" Target="http://mathforum.org/library/drmath/view/57216.html" TargetMode="External"/><Relationship Id="rId8" Type="http://schemas.openxmlformats.org/officeDocument/2006/relationships/hyperlink" Target="http://www.kn.pacbell.com/wired/fil/pages/listintegersbr.html#cat5"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aamath.com/B/g76_adx1.htm" TargetMode="External"/><Relationship Id="rId3" Type="http://schemas.openxmlformats.org/officeDocument/2006/relationships/hyperlink" Target="http://www.aaamath.com/B/g76_sux1.htm" TargetMode="External"/><Relationship Id="rId4" Type="http://schemas.openxmlformats.org/officeDocument/2006/relationships/hyperlink" Target="http://www.aaamath.com/B/g76_mux1.htm" TargetMode="External"/><Relationship Id="rId5" Type="http://schemas.openxmlformats.org/officeDocument/2006/relationships/hyperlink" Target="http://www.aaamath.com/B/g76_dix1.ht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533400" y="1371600"/>
            <a:ext cx="7851648" cy="1828800"/>
          </a:xfrm>
          <a:prstGeom prst="rect">
            <a:avLst/>
          </a:prstGeom>
        </p:spPr>
        <p:txBody>
          <a:bodyPr/>
          <a:lstStyle/>
          <a:p>
            <a:pPr lvl="0">
              <a:defRPr b="0" sz="1800">
                <a:solidFill>
                  <a:srgbClr val="000000"/>
                </a:solidFill>
                <a:effectLst/>
              </a:defRPr>
            </a:pPr>
            <a:r>
              <a:rPr b="1" sz="5600">
                <a:solidFill>
                  <a:srgbClr val="4DE1EA"/>
                </a:solidFill>
                <a:effectLst>
                  <a:outerShdw sx="100000" sy="100000" kx="0" ky="0" algn="b" rotWithShape="0" blurRad="38100" dist="25400" dir="5400000">
                    <a:srgbClr val="000000">
                      <a:alpha val="43000"/>
                    </a:srgbClr>
                  </a:outerShdw>
                </a:effectLst>
              </a:rPr>
              <a:t>Integer Webquest</a:t>
            </a:r>
          </a:p>
        </p:txBody>
      </p:sp>
      <p:sp>
        <p:nvSpPr>
          <p:cNvPr id="59" name="Shape 59"/>
          <p:cNvSpPr/>
          <p:nvPr>
            <p:ph type="body" idx="1"/>
          </p:nvPr>
        </p:nvSpPr>
        <p:spPr>
          <a:xfrm>
            <a:off x="533400" y="3228536"/>
            <a:ext cx="7854696" cy="1752601"/>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200">
                <a:solidFill>
                  <a:srgbClr val="045C75"/>
                </a:solidFill>
              </a:rPr>
            </a:fld>
          </a:p>
        </p:txBody>
      </p:sp>
      <p:sp>
        <p:nvSpPr>
          <p:cNvPr id="86" name="Shape 86"/>
          <p:cNvSpPr/>
          <p:nvPr/>
        </p:nvSpPr>
        <p:spPr>
          <a:xfrm>
            <a:off x="97899" y="1575113"/>
            <a:ext cx="8948202" cy="377508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defTabSz="457200">
              <a:spcBef>
                <a:spcPts val="1300"/>
              </a:spcBef>
            </a:pPr>
            <a:r>
              <a:rPr b="1" sz="2400">
                <a:solidFill>
                  <a:srgbClr val="676767"/>
                </a:solidFill>
                <a:latin typeface="Comic Sans MS"/>
                <a:ea typeface="Comic Sans MS"/>
                <a:cs typeface="Comic Sans MS"/>
                <a:sym typeface="Comic Sans MS"/>
              </a:rPr>
              <a:t>GAMES WITH INTEGERS</a:t>
            </a:r>
            <a:endParaRPr sz="1300">
              <a:latin typeface="Arial"/>
              <a:ea typeface="Arial"/>
              <a:cs typeface="Arial"/>
              <a:sym typeface="Arial"/>
            </a:endParaRPr>
          </a:p>
          <a:p>
            <a:pPr lvl="0" defTabSz="457200">
              <a:spcBef>
                <a:spcPts val="1300"/>
              </a:spcBef>
            </a:pPr>
            <a:r>
              <a:rPr sz="1600">
                <a:solidFill>
                  <a:srgbClr val="676767"/>
                </a:solidFill>
                <a:latin typeface="Comic Sans MS"/>
                <a:ea typeface="Comic Sans MS"/>
                <a:cs typeface="Comic Sans MS"/>
                <a:sym typeface="Comic Sans MS"/>
              </a:rPr>
              <a:t>Click on the following links to practice adding, subtracting, multiplying and dividing with integers. For each game you are going to rate it based on the following: directions, difficulty and enjoyment. Record your ratings and score.</a:t>
            </a:r>
            <a:endParaRPr sz="1600">
              <a:solidFill>
                <a:srgbClr val="676767"/>
              </a:solidFill>
              <a:latin typeface="Comic Sans MS"/>
              <a:ea typeface="Comic Sans MS"/>
              <a:cs typeface="Comic Sans MS"/>
              <a:sym typeface="Comic Sans MS"/>
            </a:endParaRPr>
          </a:p>
          <a:p>
            <a:pPr lvl="0" defTabSz="457200">
              <a:spcBef>
                <a:spcPts val="1300"/>
              </a:spcBef>
            </a:pPr>
            <a:endParaRPr sz="1300">
              <a:latin typeface="Arial"/>
              <a:ea typeface="Arial"/>
              <a:cs typeface="Arial"/>
              <a:sym typeface="Arial"/>
            </a:endParaRPr>
          </a:p>
          <a:p>
            <a:pPr lvl="0" defTabSz="457200">
              <a:spcBef>
                <a:spcPts val="1300"/>
              </a:spcBef>
            </a:pPr>
            <a:r>
              <a:rPr b="1">
                <a:solidFill>
                  <a:srgbClr val="0433FF"/>
                </a:solidFill>
                <a:latin typeface="Arial Black"/>
                <a:ea typeface="Arial Black"/>
                <a:cs typeface="Arial Black"/>
                <a:sym typeface="Arial Black"/>
                <a:hlinkClick r:id="rId2" invalidUrl="" action="" tgtFrame="" tooltip="" history="1" highlightClick="0" endSnd="0"/>
              </a:rPr>
              <a:t>Mystery Picture </a:t>
            </a:r>
            <a:br>
              <a:rPr sz="1300">
                <a:solidFill>
                  <a:srgbClr val="676767"/>
                </a:solidFill>
                <a:latin typeface="Arial"/>
                <a:ea typeface="Arial"/>
                <a:cs typeface="Arial"/>
                <a:sym typeface="Arial"/>
              </a:rPr>
            </a:br>
            <a:r>
              <a:rPr b="1">
                <a:solidFill>
                  <a:srgbClr val="0433FF"/>
                </a:solidFill>
                <a:latin typeface="Arial Black"/>
                <a:ea typeface="Arial Black"/>
                <a:cs typeface="Arial Black"/>
                <a:sym typeface="Arial Black"/>
                <a:hlinkClick r:id="rId3" invalidUrl="" action="" tgtFrame="" tooltip="" history="1" highlightClick="0" endSnd="0"/>
              </a:rPr>
              <a:t>Guess My Number </a:t>
            </a:r>
            <a:br>
              <a:rPr sz="1300">
                <a:solidFill>
                  <a:srgbClr val="676767"/>
                </a:solidFill>
                <a:latin typeface="Arial"/>
                <a:ea typeface="Arial"/>
                <a:cs typeface="Arial"/>
                <a:sym typeface="Arial"/>
              </a:rPr>
            </a:br>
            <a:r>
              <a:rPr b="1">
                <a:solidFill>
                  <a:srgbClr val="0433FF"/>
                </a:solidFill>
                <a:latin typeface="Arial Black"/>
                <a:ea typeface="Arial Black"/>
                <a:cs typeface="Arial Black"/>
                <a:sym typeface="Arial Black"/>
                <a:hlinkClick r:id="rId4" invalidUrl="" action="" tgtFrame="" tooltip="" history="1" highlightClick="0" endSnd="0"/>
              </a:rPr>
              <a:t>Math Car Racing </a:t>
            </a:r>
            <a:br>
              <a:rPr sz="1300">
                <a:solidFill>
                  <a:srgbClr val="676767"/>
                </a:solidFill>
                <a:latin typeface="Arial"/>
                <a:ea typeface="Arial"/>
                <a:cs typeface="Arial"/>
                <a:sym typeface="Arial"/>
              </a:rPr>
            </a:br>
            <a:r>
              <a:rPr b="1">
                <a:solidFill>
                  <a:srgbClr val="0433FF"/>
                </a:solidFill>
                <a:latin typeface="Arial Black"/>
                <a:ea typeface="Arial Black"/>
                <a:cs typeface="Arial Black"/>
                <a:sym typeface="Arial Black"/>
                <a:hlinkClick r:id="rId5" invalidUrl="" action="" tgtFrame="" tooltip="" history="1" highlightClick="0" endSnd="0"/>
              </a:rPr>
              <a:t>Line Jumper</a:t>
            </a:r>
            <a:endParaRPr sz="1300">
              <a:latin typeface="Arial"/>
              <a:ea typeface="Arial"/>
              <a:cs typeface="Arial"/>
              <a:sym typeface="Arial"/>
            </a:endParaR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457200" y="704087"/>
            <a:ext cx="8229600" cy="1143001"/>
          </a:xfrm>
          <a:prstGeom prst="rect">
            <a:avLst/>
          </a:prstGeom>
        </p:spPr>
        <p:txBody>
          <a:bodyPr/>
          <a:lstStyle>
            <a:lvl1pPr algn="ctr"/>
          </a:lstStyle>
          <a:p>
            <a:pPr lvl="0">
              <a:defRPr sz="1800">
                <a:solidFill>
                  <a:srgbClr val="000000"/>
                </a:solidFill>
              </a:defRPr>
            </a:pPr>
            <a:r>
              <a:rPr sz="5000">
                <a:solidFill>
                  <a:srgbClr val="04617B"/>
                </a:solidFill>
              </a:rPr>
              <a:t>Resources</a:t>
            </a:r>
          </a:p>
        </p:txBody>
      </p:sp>
      <p:sp>
        <p:nvSpPr>
          <p:cNvPr id="89" name="Shape 89"/>
          <p:cNvSpPr/>
          <p:nvPr>
            <p:ph type="body" idx="1"/>
          </p:nvPr>
        </p:nvSpPr>
        <p:spPr>
          <a:xfrm>
            <a:off x="457200" y="1935479"/>
            <a:ext cx="8229600" cy="4389121"/>
          </a:xfrm>
          <a:prstGeom prst="rect">
            <a:avLst/>
          </a:prstGeom>
        </p:spPr>
        <p:txBody>
          <a:bodyPr/>
          <a:lstStyle/>
          <a:p>
            <a:pPr lvl="0" marL="0" indent="0" algn="ctr" defTabSz="877823">
              <a:lnSpc>
                <a:spcPct val="80000"/>
              </a:lnSpc>
              <a:spcBef>
                <a:spcPts val="0"/>
              </a:spcBef>
              <a:buSzTx/>
              <a:buNone/>
              <a:defRPr sz="1800"/>
            </a:pPr>
            <a:r>
              <a:rPr sz="1152"/>
              <a:t>Ideas for this webquest were taken from:</a:t>
            </a:r>
            <a:br>
              <a:rPr sz="1152"/>
            </a:br>
            <a:endParaRPr sz="1152"/>
          </a:p>
          <a:p>
            <a:pPr lvl="0" marL="0" indent="0" algn="ctr" defTabSz="877823">
              <a:lnSpc>
                <a:spcPct val="80000"/>
              </a:lnSpc>
              <a:spcBef>
                <a:spcPts val="0"/>
              </a:spcBef>
              <a:buSzTx/>
              <a:buNone/>
              <a:defRPr sz="1800"/>
            </a:pPr>
            <a:br>
              <a:rPr sz="1152"/>
            </a:br>
            <a:endParaRPr sz="1152"/>
          </a:p>
          <a:p>
            <a:pPr lvl="0" marL="0" indent="0" algn="ctr" defTabSz="877823">
              <a:lnSpc>
                <a:spcPct val="80000"/>
              </a:lnSpc>
              <a:spcBef>
                <a:spcPts val="0"/>
              </a:spcBef>
              <a:buSzTx/>
              <a:buNone/>
              <a:defRPr sz="1800"/>
            </a:pPr>
            <a:r>
              <a:rPr sz="1152"/>
              <a:t>Mrs. McGovern’s Webquest</a:t>
            </a:r>
            <a:br>
              <a:rPr sz="1152"/>
            </a:br>
            <a:endParaRPr sz="1152"/>
          </a:p>
          <a:p>
            <a:pPr lvl="0" marL="0" indent="0" algn="ctr" defTabSz="877823">
              <a:lnSpc>
                <a:spcPct val="80000"/>
              </a:lnSpc>
              <a:spcBef>
                <a:spcPts val="0"/>
              </a:spcBef>
              <a:buSzTx/>
              <a:buNone/>
              <a:defRPr sz="1800"/>
            </a:pPr>
            <a:r>
              <a:rPr sz="1152"/>
              <a:t>Norfolk, MA</a:t>
            </a:r>
            <a:br>
              <a:rPr sz="1152"/>
            </a:br>
            <a:endParaRPr sz="1152"/>
          </a:p>
          <a:p>
            <a:pPr lvl="0" marL="0" indent="0" algn="ctr" defTabSz="877823">
              <a:lnSpc>
                <a:spcPct val="80000"/>
              </a:lnSpc>
              <a:spcBef>
                <a:spcPts val="0"/>
              </a:spcBef>
              <a:buSzTx/>
              <a:buNone/>
              <a:defRPr sz="1800"/>
            </a:pPr>
            <a:br>
              <a:rPr sz="1152"/>
            </a:br>
            <a:r>
              <a:rPr sz="1152"/>
              <a:t>and</a:t>
            </a:r>
            <a:br>
              <a:rPr sz="1152"/>
            </a:br>
            <a:endParaRPr sz="1152"/>
          </a:p>
          <a:p>
            <a:pPr lvl="0" marL="0" indent="0" algn="ctr" defTabSz="877823">
              <a:lnSpc>
                <a:spcPct val="80000"/>
              </a:lnSpc>
              <a:spcBef>
                <a:spcPts val="0"/>
              </a:spcBef>
              <a:buSzTx/>
              <a:buNone/>
              <a:defRPr sz="1800"/>
            </a:pPr>
            <a:br>
              <a:rPr sz="1152"/>
            </a:br>
            <a:endParaRPr sz="1152"/>
          </a:p>
          <a:p>
            <a:pPr lvl="0" marL="0" indent="0" algn="ctr" defTabSz="877823">
              <a:lnSpc>
                <a:spcPct val="80000"/>
              </a:lnSpc>
              <a:spcBef>
                <a:spcPts val="0"/>
              </a:spcBef>
              <a:buSzTx/>
              <a:buNone/>
              <a:defRPr sz="1800"/>
            </a:pPr>
            <a:r>
              <a:rPr sz="1152"/>
              <a:t>Miss Young’s Webquest</a:t>
            </a:r>
            <a:br>
              <a:rPr sz="1152"/>
            </a:br>
            <a:endParaRPr sz="1152"/>
          </a:p>
          <a:p>
            <a:pPr lvl="0" marL="0" indent="0" algn="ctr" defTabSz="877823">
              <a:lnSpc>
                <a:spcPct val="80000"/>
              </a:lnSpc>
              <a:spcBef>
                <a:spcPts val="0"/>
              </a:spcBef>
              <a:buSzTx/>
              <a:buNone/>
              <a:defRPr sz="1800"/>
            </a:pPr>
            <a:r>
              <a:rPr sz="1152"/>
              <a:t>Holy Family University, PA</a:t>
            </a:r>
            <a:br>
              <a:rPr sz="1152"/>
            </a:br>
            <a:endParaRPr sz="1152"/>
          </a:p>
          <a:p>
            <a:pPr lvl="0" marL="0" indent="0" algn="ctr" defTabSz="877823">
              <a:lnSpc>
                <a:spcPct val="80000"/>
              </a:lnSpc>
              <a:spcBef>
                <a:spcPts val="0"/>
              </a:spcBef>
              <a:buSzTx/>
              <a:buNone/>
              <a:defRPr sz="1800"/>
            </a:pPr>
            <a:br>
              <a:rPr sz="1152"/>
            </a:br>
            <a:endParaRPr sz="1152"/>
          </a:p>
          <a:p>
            <a:pPr lvl="0" marL="0" indent="0" algn="ctr" defTabSz="877823">
              <a:lnSpc>
                <a:spcPct val="80000"/>
              </a:lnSpc>
              <a:spcBef>
                <a:spcPts val="0"/>
              </a:spcBef>
              <a:buSzTx/>
              <a:buNone/>
              <a:defRPr sz="1800"/>
            </a:pPr>
            <a:r>
              <a:rPr sz="1152"/>
              <a:t>and </a:t>
            </a:r>
            <a:br>
              <a:rPr sz="1152"/>
            </a:br>
            <a:endParaRPr sz="1152"/>
          </a:p>
          <a:p>
            <a:pPr lvl="0" marL="0" indent="0" algn="ctr" defTabSz="877823">
              <a:lnSpc>
                <a:spcPct val="80000"/>
              </a:lnSpc>
              <a:spcBef>
                <a:spcPts val="0"/>
              </a:spcBef>
              <a:buSzTx/>
              <a:buNone/>
              <a:defRPr sz="1800"/>
            </a:pPr>
            <a:br>
              <a:rPr sz="1152"/>
            </a:br>
            <a:endParaRPr sz="1152"/>
          </a:p>
          <a:p>
            <a:pPr lvl="0" marL="0" indent="0" algn="ctr" defTabSz="877823">
              <a:lnSpc>
                <a:spcPct val="80000"/>
              </a:lnSpc>
              <a:spcBef>
                <a:spcPts val="0"/>
              </a:spcBef>
              <a:buSzTx/>
              <a:buNone/>
              <a:defRPr sz="1800"/>
            </a:pPr>
            <a:r>
              <a:rPr sz="1152"/>
              <a:t>Interesting Integers Webquest</a:t>
            </a:r>
            <a:br>
              <a:rPr sz="1152"/>
            </a:br>
            <a:endParaRPr sz="1152"/>
          </a:p>
          <a:p>
            <a:pPr lvl="0" marL="0" indent="0" algn="ctr" defTabSz="877823">
              <a:lnSpc>
                <a:spcPct val="80000"/>
              </a:lnSpc>
              <a:spcBef>
                <a:spcPts val="0"/>
              </a:spcBef>
              <a:buSzTx/>
              <a:buNone/>
              <a:defRPr sz="1800"/>
            </a:pPr>
            <a:r>
              <a:rPr sz="1152"/>
              <a:t>Cam Miller and Nina Newlin</a:t>
            </a:r>
            <a:br>
              <a:rPr sz="1152"/>
            </a:br>
            <a:endParaRPr sz="1152"/>
          </a:p>
          <a:p>
            <a:pPr lvl="0" marL="0" indent="0" algn="ctr" defTabSz="877823">
              <a:lnSpc>
                <a:spcPct val="80000"/>
              </a:lnSpc>
              <a:spcBef>
                <a:spcPts val="0"/>
              </a:spcBef>
              <a:buSzTx/>
              <a:buNone/>
              <a:defRPr sz="1800"/>
            </a:pPr>
            <a:r>
              <a:rPr sz="1152"/>
              <a:t>Worchester County and Kent County, MA</a:t>
            </a:r>
            <a:endParaRPr sz="1152"/>
          </a:p>
          <a:p>
            <a:pPr lvl="0" marL="0" indent="-263347" defTabSz="877823">
              <a:lnSpc>
                <a:spcPct val="80000"/>
              </a:lnSpc>
              <a:spcBef>
                <a:spcPts val="0"/>
              </a:spcBef>
              <a:defRPr sz="1800"/>
            </a:pPr>
            <a:r>
              <a:rPr sz="1152"/>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Introduction</a:t>
            </a:r>
          </a:p>
        </p:txBody>
      </p:sp>
      <p:sp>
        <p:nvSpPr>
          <p:cNvPr id="62" name="Shape 62"/>
          <p:cNvSpPr/>
          <p:nvPr>
            <p:ph type="body" idx="1"/>
          </p:nvPr>
        </p:nvSpPr>
        <p:spPr>
          <a:xfrm>
            <a:off x="457200" y="1935479"/>
            <a:ext cx="8229600" cy="4389121"/>
          </a:xfrm>
          <a:prstGeom prst="rect">
            <a:avLst/>
          </a:prstGeom>
        </p:spPr>
        <p:txBody>
          <a:bodyPr/>
          <a:lstStyle/>
          <a:p>
            <a:pPr lvl="0" marL="0" indent="-249631" defTabSz="832104">
              <a:lnSpc>
                <a:spcPct val="90000"/>
              </a:lnSpc>
              <a:spcBef>
                <a:spcPts val="0"/>
              </a:spcBef>
              <a:defRPr sz="1800"/>
            </a:pPr>
            <a:r>
              <a:rPr sz="2002"/>
              <a:t>Integers are everywhere!  How often do you use integers in your everyday life?  Integers are used in everyday life including temperature outside and banking accounts.  Can you learn about integer operations and apply it to daily life?  Through doing this webquest you will answer the following questions:</a:t>
            </a:r>
            <a:br>
              <a:rPr sz="2002"/>
            </a:br>
            <a:endParaRPr sz="2002"/>
          </a:p>
          <a:p>
            <a:pPr lvl="0" marL="0" indent="0" defTabSz="832104">
              <a:lnSpc>
                <a:spcPct val="90000"/>
              </a:lnSpc>
              <a:spcBef>
                <a:spcPts val="0"/>
              </a:spcBef>
              <a:buSzTx/>
              <a:buNone/>
              <a:defRPr sz="1800"/>
            </a:pPr>
            <a:br>
              <a:rPr sz="2002"/>
            </a:br>
            <a:endParaRPr sz="2002"/>
          </a:p>
          <a:p>
            <a:pPr lvl="0" marL="0" indent="-249631" defTabSz="832104">
              <a:lnSpc>
                <a:spcPct val="90000"/>
              </a:lnSpc>
              <a:spcBef>
                <a:spcPts val="0"/>
              </a:spcBef>
              <a:buFontTx/>
              <a:buAutoNum type="arabicPeriod" startAt="1"/>
              <a:defRPr sz="1800"/>
            </a:pPr>
            <a:r>
              <a:rPr sz="2002"/>
              <a:t>• What is the relationship between integers and the real world?</a:t>
            </a:r>
            <a:br>
              <a:rPr sz="2002"/>
            </a:br>
            <a:endParaRPr sz="2002"/>
          </a:p>
          <a:p>
            <a:pPr lvl="0" marL="0" indent="-249631" defTabSz="832104">
              <a:lnSpc>
                <a:spcPct val="90000"/>
              </a:lnSpc>
              <a:spcBef>
                <a:spcPts val="0"/>
              </a:spcBef>
              <a:buFontTx/>
              <a:buAutoNum type="arabicPeriod" startAt="1"/>
              <a:defRPr sz="1800"/>
            </a:pPr>
            <a:r>
              <a:rPr sz="2002"/>
              <a:t>•What are the rules for performing integer operations?</a:t>
            </a:r>
            <a:br>
              <a:rPr sz="2002"/>
            </a:br>
            <a:endParaRPr sz="2002"/>
          </a:p>
          <a:p>
            <a:pPr lvl="0" marL="0" indent="-249631" defTabSz="832104">
              <a:lnSpc>
                <a:spcPct val="90000"/>
              </a:lnSpc>
              <a:spcBef>
                <a:spcPts val="0"/>
              </a:spcBef>
              <a:buFontTx/>
              <a:buAutoNum type="arabicPeriod" startAt="1"/>
              <a:defRPr sz="1800"/>
            </a:pPr>
            <a:r>
              <a:rPr sz="2002"/>
              <a:t>•What makes these rules true?</a:t>
            </a:r>
            <a:br>
              <a:rPr sz="2002"/>
            </a:b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The Task</a:t>
            </a:r>
          </a:p>
        </p:txBody>
      </p:sp>
      <p:sp>
        <p:nvSpPr>
          <p:cNvPr id="65" name="Shape 65"/>
          <p:cNvSpPr/>
          <p:nvPr>
            <p:ph type="body" idx="1"/>
          </p:nvPr>
        </p:nvSpPr>
        <p:spPr>
          <a:xfrm>
            <a:off x="457200" y="1935479"/>
            <a:ext cx="8229600" cy="4389121"/>
          </a:xfrm>
          <a:prstGeom prst="rect">
            <a:avLst/>
          </a:prstGeom>
        </p:spPr>
        <p:txBody>
          <a:bodyPr/>
          <a:lstStyle/>
          <a:p>
            <a:pPr lvl="0" marL="0">
              <a:spcBef>
                <a:spcPts val="0"/>
              </a:spcBef>
              <a:defRPr sz="1800"/>
            </a:pPr>
            <a:r>
              <a:rPr sz="2600"/>
              <a:t>Your job is to use this webquest to complete a series of activities.  You need to create complete answers to all of the questions.  All answers to the questions must be written in complete sentences using correct spelling, grammar, punctuation, and legible handwriting. </a:t>
            </a:r>
            <a:br>
              <a:rPr sz="2600"/>
            </a:b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Integer Vocabulary</a:t>
            </a:r>
          </a:p>
        </p:txBody>
      </p:sp>
      <p:sp>
        <p:nvSpPr>
          <p:cNvPr id="68" name="Shape 68"/>
          <p:cNvSpPr/>
          <p:nvPr>
            <p:ph type="body" idx="1"/>
          </p:nvPr>
        </p:nvSpPr>
        <p:spPr>
          <a:xfrm>
            <a:off x="457200" y="1935479"/>
            <a:ext cx="8229600" cy="4389121"/>
          </a:xfrm>
          <a:prstGeom prst="rect">
            <a:avLst/>
          </a:prstGeom>
        </p:spPr>
        <p:txBody>
          <a:bodyPr/>
          <a:lstStyle/>
          <a:p>
            <a:pPr lvl="0" marL="121122" indent="-121122" defTabSz="749808">
              <a:spcBef>
                <a:spcPts val="200"/>
              </a:spcBef>
              <a:defRPr sz="1800"/>
            </a:pPr>
            <a:r>
              <a:rPr sz="1148"/>
              <a:t>Use the vocabulary websites below to define these integer terms.  In your own words, give a definition and example for each term.  Record the definitions and examples.  </a:t>
            </a:r>
            <a:br>
              <a:rPr sz="1148"/>
            </a:br>
            <a:endParaRPr sz="1148"/>
          </a:p>
          <a:p>
            <a:pPr lvl="0" marL="121122" indent="-121122" defTabSz="749808">
              <a:spcBef>
                <a:spcPts val="200"/>
              </a:spcBef>
              <a:defRPr sz="1800"/>
            </a:pPr>
            <a:r>
              <a:rPr sz="1148"/>
              <a:t>1.Integer</a:t>
            </a:r>
            <a:br>
              <a:rPr sz="1148"/>
            </a:br>
            <a:endParaRPr sz="1148"/>
          </a:p>
          <a:p>
            <a:pPr lvl="0" marL="121122" indent="-121122" defTabSz="749808">
              <a:spcBef>
                <a:spcPts val="200"/>
              </a:spcBef>
              <a:defRPr sz="1800"/>
            </a:pPr>
            <a:r>
              <a:rPr sz="1148"/>
              <a:t>2.Negative Numbers</a:t>
            </a:r>
            <a:br>
              <a:rPr sz="1148"/>
            </a:br>
            <a:endParaRPr sz="1148"/>
          </a:p>
          <a:p>
            <a:pPr lvl="0" marL="121122" indent="-121122" defTabSz="749808">
              <a:spcBef>
                <a:spcPts val="200"/>
              </a:spcBef>
              <a:defRPr sz="1800"/>
            </a:pPr>
            <a:r>
              <a:rPr sz="1148"/>
              <a:t>3.Positive Numbers</a:t>
            </a:r>
            <a:br>
              <a:rPr sz="1148"/>
            </a:br>
            <a:endParaRPr sz="1148"/>
          </a:p>
          <a:p>
            <a:pPr lvl="0" marL="121122" indent="-121122" defTabSz="749808">
              <a:spcBef>
                <a:spcPts val="200"/>
              </a:spcBef>
              <a:defRPr sz="1800"/>
            </a:pPr>
            <a:r>
              <a:rPr sz="1148"/>
              <a:t>4.Opposite</a:t>
            </a:r>
            <a:br>
              <a:rPr sz="1148"/>
            </a:br>
            <a:endParaRPr sz="1148"/>
          </a:p>
          <a:p>
            <a:pPr lvl="0" marL="121122" indent="-121122" defTabSz="749808">
              <a:spcBef>
                <a:spcPts val="200"/>
              </a:spcBef>
              <a:defRPr sz="1800"/>
            </a:pPr>
            <a:r>
              <a:rPr sz="1148"/>
              <a:t>5.Absolute Value</a:t>
            </a:r>
            <a:br>
              <a:rPr sz="1148"/>
            </a:br>
            <a:endParaRPr sz="1148"/>
          </a:p>
          <a:p>
            <a:pPr lvl="0" marL="121122" indent="-121122" defTabSz="749808">
              <a:spcBef>
                <a:spcPts val="200"/>
              </a:spcBef>
              <a:defRPr sz="1800"/>
            </a:pPr>
            <a:r>
              <a:rPr sz="1148"/>
              <a:t>Websites for Vocabulary: (Push the back button when you are done viewing the site.)</a:t>
            </a:r>
            <a:br>
              <a:rPr sz="1148"/>
            </a:br>
            <a:endParaRPr sz="1148"/>
          </a:p>
          <a:p>
            <a:pPr lvl="0" marL="121122" indent="-121122" defTabSz="749808">
              <a:spcBef>
                <a:spcPts val="200"/>
              </a:spcBef>
              <a:defRPr sz="1800"/>
            </a:pPr>
            <a:r>
              <a:rPr sz="1148">
                <a:hlinkClick r:id="rId2" invalidUrl="" action="" tgtFrame="" tooltip="" history="1" highlightClick="0" endSnd="0"/>
              </a:rPr>
              <a:t>Signed </a:t>
            </a:r>
            <a:r>
              <a:rPr sz="1148">
                <a:hlinkClick r:id="rId2" invalidUrl="" action="" tgtFrame="" tooltip="" history="1" highlightClick="0" endSnd="0"/>
              </a:rPr>
              <a:t>Integers at </a:t>
            </a:r>
            <a:r>
              <a:rPr sz="1148">
                <a:hlinkClick r:id="rId2" invalidUrl="" action="" tgtFrame="" tooltip="" history="1" highlightClick="0" endSnd="0"/>
              </a:rPr>
              <a:t>Math.com</a:t>
            </a:r>
            <a:endParaRPr sz="1148"/>
          </a:p>
          <a:p>
            <a:pPr lvl="0" marL="0" indent="0" defTabSz="749808">
              <a:spcBef>
                <a:spcPts val="500"/>
              </a:spcBef>
              <a:buSzTx/>
              <a:buNone/>
              <a:defRPr sz="1800"/>
            </a:pPr>
            <a:endParaRPr sz="1148"/>
          </a:p>
          <a:p>
            <a:pPr lvl="0" marL="121122" indent="-121122" defTabSz="749808">
              <a:spcBef>
                <a:spcPts val="200"/>
              </a:spcBef>
              <a:defRPr sz="1800"/>
            </a:pPr>
            <a:r>
              <a:rPr sz="1148">
                <a:hlinkClick r:id="rId3" invalidUrl="" action="" tgtFrame="" tooltip="" history="1" highlightClick="0" endSnd="0"/>
              </a:rPr>
              <a:t>Mrs</a:t>
            </a:r>
            <a:r>
              <a:rPr sz="1148">
                <a:hlinkClick r:id="rId3" invalidUrl="" action="" tgtFrame="" tooltip="" history="1" highlightClick="0" endSnd="0"/>
              </a:rPr>
              <a:t>. Glosser’s Math Goodies Introduction to </a:t>
            </a:r>
            <a:r>
              <a:rPr sz="1148">
                <a:hlinkClick r:id="rId3" invalidUrl="" action="" tgtFrame="" tooltip="" history="1" highlightClick="0" endSnd="0"/>
              </a:rPr>
              <a:t>Integers</a:t>
            </a:r>
            <a:endParaRPr sz="1148"/>
          </a:p>
          <a:p>
            <a:pPr lvl="0" marL="0" indent="0" defTabSz="749808">
              <a:spcBef>
                <a:spcPts val="200"/>
              </a:spcBef>
              <a:buSzTx/>
              <a:buNone/>
              <a:defRPr sz="1800"/>
            </a:pPr>
            <a:br>
              <a:rPr sz="1148"/>
            </a:br>
            <a:endParaRPr sz="984"/>
          </a:p>
          <a:p>
            <a:pPr lvl="0" marL="0" indent="0" defTabSz="749808">
              <a:spcBef>
                <a:spcPts val="200"/>
              </a:spcBef>
              <a:buSzTx/>
              <a:buNone/>
              <a:defRPr sz="1800"/>
            </a:pPr>
            <a:br>
              <a:rPr sz="984"/>
            </a:b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History of Integers</a:t>
            </a:r>
          </a:p>
        </p:txBody>
      </p:sp>
      <p:sp>
        <p:nvSpPr>
          <p:cNvPr id="71" name="Shape 71"/>
          <p:cNvSpPr/>
          <p:nvPr>
            <p:ph type="body" idx="1"/>
          </p:nvPr>
        </p:nvSpPr>
        <p:spPr>
          <a:xfrm>
            <a:off x="457200" y="1935479"/>
            <a:ext cx="8229600" cy="4389121"/>
          </a:xfrm>
          <a:prstGeom prst="rect">
            <a:avLst/>
          </a:prstGeom>
        </p:spPr>
        <p:txBody>
          <a:bodyPr/>
          <a:lstStyle/>
          <a:p>
            <a:pPr lvl="0" marL="120700" indent="-241401" defTabSz="402336">
              <a:lnSpc>
                <a:spcPct val="80000"/>
              </a:lnSpc>
              <a:spcBef>
                <a:spcPts val="0"/>
              </a:spcBef>
              <a:defRPr sz="1800"/>
            </a:pPr>
            <a:r>
              <a:rPr sz="528"/>
              <a:t>Use the websites to answer the following questions.  Make sure to write your answers in complete sentences and in your own words.  You will not earn any points for answers directly from the websites.   </a:t>
            </a:r>
            <a:br>
              <a:rPr sz="528"/>
            </a:br>
            <a:br>
              <a:rPr sz="528"/>
            </a:br>
            <a:endParaRPr sz="264"/>
          </a:p>
          <a:p>
            <a:pPr lvl="0" marL="120700" indent="-241401" defTabSz="402336">
              <a:lnSpc>
                <a:spcPct val="80000"/>
              </a:lnSpc>
              <a:spcBef>
                <a:spcPts val="0"/>
              </a:spcBef>
              <a:defRPr sz="1800"/>
            </a:pPr>
            <a:r>
              <a:rPr sz="528"/>
              <a:t>Questions to be researched:</a:t>
            </a:r>
            <a:br>
              <a:rPr sz="528"/>
            </a:br>
            <a:endParaRPr sz="2112"/>
          </a:p>
          <a:p>
            <a:pPr lvl="0" marL="120700" indent="-241401" defTabSz="402336">
              <a:lnSpc>
                <a:spcPct val="80000"/>
              </a:lnSpc>
              <a:spcBef>
                <a:spcPts val="0"/>
              </a:spcBef>
              <a:defRPr sz="1800"/>
            </a:pPr>
            <a:r>
              <a:rPr sz="528"/>
              <a:t>1. In what century were negative integers finally accepted?</a:t>
            </a:r>
            <a:br>
              <a:rPr sz="528"/>
            </a:br>
            <a:endParaRPr sz="2112"/>
          </a:p>
          <a:p>
            <a:pPr lvl="0" marL="120700" indent="-241401" defTabSz="402336">
              <a:lnSpc>
                <a:spcPct val="80000"/>
              </a:lnSpc>
              <a:spcBef>
                <a:spcPts val="0"/>
              </a:spcBef>
              <a:defRPr sz="1800"/>
            </a:pPr>
            <a:r>
              <a:rPr sz="528"/>
              <a:t>2. Which cultures were the first to use negative integers and what contributions did they make?</a:t>
            </a:r>
            <a:br>
              <a:rPr sz="528"/>
            </a:br>
            <a:endParaRPr sz="2112"/>
          </a:p>
          <a:p>
            <a:pPr lvl="0" marL="120700" indent="-241401" defTabSz="402336">
              <a:lnSpc>
                <a:spcPct val="80000"/>
              </a:lnSpc>
              <a:spcBef>
                <a:spcPts val="0"/>
              </a:spcBef>
              <a:defRPr sz="1800"/>
            </a:pPr>
            <a:r>
              <a:rPr sz="528"/>
              <a:t>3. When was the word integer introduced?</a:t>
            </a:r>
            <a:br>
              <a:rPr sz="528"/>
            </a:br>
            <a:endParaRPr sz="2112"/>
          </a:p>
          <a:p>
            <a:pPr lvl="0" marL="120700" indent="-241401" defTabSz="402336">
              <a:lnSpc>
                <a:spcPct val="80000"/>
              </a:lnSpc>
              <a:spcBef>
                <a:spcPts val="0"/>
              </a:spcBef>
              <a:defRPr sz="1800"/>
            </a:pPr>
            <a:r>
              <a:rPr sz="528"/>
              <a:t>4. What does the word integer mean in Latin?</a:t>
            </a:r>
            <a:br>
              <a:rPr sz="528"/>
            </a:br>
            <a:endParaRPr sz="2112"/>
          </a:p>
          <a:p>
            <a:pPr lvl="0" marL="120700" indent="-241401" defTabSz="402336">
              <a:lnSpc>
                <a:spcPct val="80000"/>
              </a:lnSpc>
              <a:spcBef>
                <a:spcPts val="0"/>
              </a:spcBef>
              <a:defRPr sz="1800"/>
            </a:pPr>
            <a:r>
              <a:rPr sz="528"/>
              <a:t>5.  What is the symbol for integers, and what does it mean?</a:t>
            </a:r>
            <a:br>
              <a:rPr sz="528"/>
            </a:br>
            <a:br>
              <a:rPr sz="528"/>
            </a:br>
            <a:endParaRPr sz="2112"/>
          </a:p>
          <a:p>
            <a:pPr lvl="0" marL="281635" indent="-281635" defTabSz="402336">
              <a:lnSpc>
                <a:spcPct val="80000"/>
              </a:lnSpc>
              <a:spcBef>
                <a:spcPts val="100"/>
              </a:spcBef>
              <a:defRPr sz="1800"/>
            </a:pPr>
            <a:r>
              <a:rPr sz="616"/>
              <a:t>The History of Negative Integers Websites (Push the back button when you are done viewing the sites.)</a:t>
            </a:r>
            <a:endParaRPr sz="2464"/>
          </a:p>
          <a:p>
            <a:pPr lvl="0" marL="281635" indent="-281635" defTabSz="402336">
              <a:lnSpc>
                <a:spcPct val="80000"/>
              </a:lnSpc>
              <a:spcBef>
                <a:spcPts val="100"/>
              </a:spcBef>
              <a:defRPr sz="1800"/>
            </a:pPr>
            <a:r>
              <a:rPr sz="616">
                <a:hlinkClick r:id="rId2" invalidUrl="" action="" tgtFrame="" tooltip="" history="1" highlightClick="0" endSnd="0"/>
              </a:rPr>
              <a:t>Negative Numbers</a:t>
            </a:r>
            <a:r>
              <a:rPr sz="616">
                <a:hlinkClick r:id="rId3" invalidUrl="" action="" tgtFrame="" tooltip="" history="1" highlightClick="0" endSnd="0"/>
              </a:rPr>
              <a:t> </a:t>
            </a:r>
            <a:br>
              <a:rPr sz="264"/>
            </a:br>
            <a:r>
              <a:rPr sz="616">
                <a:hlinkClick r:id="rId4" invalidUrl="" action="" tgtFrame="" tooltip="" history="1" highlightClick="0" endSnd="0"/>
              </a:rPr>
              <a:t>Subtraction and the Rest of the Integers </a:t>
            </a:r>
            <a:br>
              <a:rPr sz="264"/>
            </a:br>
            <a:r>
              <a:rPr sz="616">
                <a:hlinkClick r:id="rId5" invalidUrl="" action="" tgtFrame="" tooltip="" history="1" highlightClick="0" endSnd="0"/>
              </a:rPr>
              <a:t>Online Etymology Dictionary</a:t>
            </a:r>
            <a:r>
              <a:rPr sz="616"/>
              <a:t> </a:t>
            </a:r>
            <a:br>
              <a:rPr sz="616"/>
            </a:br>
            <a:r>
              <a:rPr sz="616">
                <a:hlinkClick r:id="rId6" invalidUrl="" action="" tgtFrame="" tooltip="" history="1" highlightClick="0" endSnd="0"/>
              </a:rPr>
              <a:t>Negative Numbers at </a:t>
            </a:r>
            <a:r>
              <a:rPr sz="616">
                <a:hlinkClick r:id="rId6" invalidUrl="" action="" tgtFrame="" tooltip="" history="1" highlightClick="0" endSnd="0"/>
              </a:rPr>
              <a:t>MathPages</a:t>
            </a:r>
            <a:r>
              <a:rPr sz="616">
                <a:hlinkClick r:id="rId6" invalidUrl="" action="" tgtFrame="" tooltip="" history="1" highlightClick="0" endSnd="0"/>
              </a:rPr>
              <a:t> </a:t>
            </a:r>
            <a:br>
              <a:rPr sz="264"/>
            </a:br>
            <a:r>
              <a:rPr sz="616">
                <a:hlinkClick r:id="rId7" invalidUrl="" action="" tgtFrame="" tooltip="" history="1" highlightClick="0" endSnd="0"/>
              </a:rPr>
              <a:t>Properties of Real Numbers: Negative Numbers </a:t>
            </a:r>
            <a:br>
              <a:rPr sz="264"/>
            </a:br>
            <a:r>
              <a:rPr sz="616">
                <a:hlinkClick r:id="rId8" invalidUrl="" action="" tgtFrame="" tooltip="" history="1" highlightClick="0" endSnd="0"/>
              </a:rPr>
              <a:t>History of Negative Numbers </a:t>
            </a:r>
            <a:br>
              <a:rPr sz="264"/>
            </a:br>
            <a:r>
              <a:rPr sz="616">
                <a:hlinkClick r:id="rId9" invalidUrl="" action="" tgtFrame="" tooltip="" history="1" highlightClick="0" endSnd="0"/>
              </a:rPr>
              <a:t>Math is Good for You</a:t>
            </a:r>
            <a:r>
              <a:rPr sz="616"/>
              <a:t> </a:t>
            </a:r>
            <a:endParaRPr sz="264"/>
          </a:p>
          <a:p>
            <a:pPr lvl="0" marL="0" indent="0" defTabSz="402336">
              <a:lnSpc>
                <a:spcPct val="80000"/>
              </a:lnSpc>
              <a:spcBef>
                <a:spcPts val="0"/>
              </a:spcBef>
              <a:buSzTx/>
              <a:buNone/>
              <a:defRPr sz="1800"/>
            </a:pPr>
            <a:r>
              <a:rPr sz="616">
                <a:hlinkClick r:id="rId10" invalidUrl="" action="" tgtFrame="" tooltip="" history="1" highlightClick="0" endSnd="0"/>
              </a:rPr>
              <a:t> </a:t>
            </a:r>
            <a:r>
              <a:rPr sz="616">
                <a:hlinkClick r:id="rId10" invalidUrl="" action="" tgtFrame="" tooltip="" history="1" highlightClick="0" endSnd="0"/>
              </a:rPr>
              <a:t>      Ask </a:t>
            </a:r>
            <a:r>
              <a:rPr sz="616">
                <a:hlinkClick r:id="rId10" invalidUrl="" action="" tgtFrame="" tooltip="" history="1" highlightClick="0" endSnd="0"/>
              </a:rPr>
              <a:t>Dr. Math</a:t>
            </a:r>
            <a:br>
              <a:rPr sz="264"/>
            </a:br>
            <a:endParaRPr sz="2112"/>
          </a:p>
          <a:p>
            <a:pPr lvl="0" marL="0" indent="0" defTabSz="402336">
              <a:lnSpc>
                <a:spcPct val="80000"/>
              </a:lnSpc>
              <a:spcBef>
                <a:spcPts val="0"/>
              </a:spcBef>
              <a:buSzTx/>
              <a:buNone/>
              <a:defRPr sz="1800"/>
            </a:pPr>
            <a:br>
              <a:rPr sz="2112"/>
            </a:br>
            <a:br>
              <a:rPr sz="2112"/>
            </a:b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xfrm>
            <a:off x="457200" y="704087"/>
            <a:ext cx="8229600" cy="1143001"/>
          </a:xfrm>
          <a:prstGeom prst="rect">
            <a:avLst/>
          </a:prstGeom>
        </p:spPr>
        <p:txBody>
          <a:bodyPr/>
          <a:lstStyle>
            <a:lvl1pPr defTabSz="786384">
              <a:defRPr sz="3870"/>
            </a:lvl1pPr>
          </a:lstStyle>
          <a:p>
            <a:pPr lvl="0">
              <a:defRPr sz="1800">
                <a:solidFill>
                  <a:srgbClr val="000000"/>
                </a:solidFill>
              </a:defRPr>
            </a:pPr>
            <a:r>
              <a:rPr sz="3870">
                <a:solidFill>
                  <a:srgbClr val="04617B"/>
                </a:solidFill>
              </a:rPr>
              <a:t>Rules for Working with Integers and Operations on Integers</a:t>
            </a:r>
          </a:p>
        </p:txBody>
      </p:sp>
      <p:sp>
        <p:nvSpPr>
          <p:cNvPr id="74" name="Shape 74"/>
          <p:cNvSpPr/>
          <p:nvPr>
            <p:ph type="body" idx="1"/>
          </p:nvPr>
        </p:nvSpPr>
        <p:spPr>
          <a:xfrm>
            <a:off x="457200" y="1935479"/>
            <a:ext cx="8229600" cy="4389121"/>
          </a:xfrm>
          <a:prstGeom prst="rect">
            <a:avLst/>
          </a:prstGeom>
        </p:spPr>
        <p:txBody>
          <a:bodyPr/>
          <a:lstStyle/>
          <a:p>
            <a:pPr lvl="0" marL="73151" indent="-182880" defTabSz="365760">
              <a:lnSpc>
                <a:spcPct val="80000"/>
              </a:lnSpc>
              <a:spcBef>
                <a:spcPts val="0"/>
              </a:spcBef>
              <a:defRPr sz="1800"/>
            </a:pPr>
            <a:r>
              <a:rPr sz="400"/>
              <a:t>Use the websites below to answer these questions.  You need to include an example (math problem) with each of the explanations.  Write the answer to each question in your own words.  Make sure you use correct math terminology in your explanations and that it is very understandable.  </a:t>
            </a:r>
            <a:br>
              <a:rPr sz="400"/>
            </a:br>
            <a:endParaRPr sz="1680"/>
          </a:p>
          <a:p>
            <a:pPr lvl="0" marL="0" indent="0" defTabSz="365760">
              <a:lnSpc>
                <a:spcPct val="80000"/>
              </a:lnSpc>
              <a:spcBef>
                <a:spcPts val="0"/>
              </a:spcBef>
              <a:buSzTx/>
              <a:buNone/>
              <a:defRPr sz="1800"/>
            </a:pPr>
            <a:endParaRPr sz="1680"/>
          </a:p>
          <a:p>
            <a:pPr lvl="0" marL="73151" indent="-182880" defTabSz="365760">
              <a:lnSpc>
                <a:spcPct val="80000"/>
              </a:lnSpc>
              <a:spcBef>
                <a:spcPts val="0"/>
              </a:spcBef>
              <a:defRPr sz="1800"/>
            </a:pPr>
            <a:r>
              <a:rPr sz="400"/>
              <a:t>Questions to be researched:</a:t>
            </a:r>
            <a:br>
              <a:rPr sz="400"/>
            </a:br>
            <a:endParaRPr sz="1680"/>
          </a:p>
          <a:p>
            <a:pPr lvl="0" marL="73151" indent="-182880" defTabSz="365760">
              <a:lnSpc>
                <a:spcPct val="80000"/>
              </a:lnSpc>
              <a:spcBef>
                <a:spcPts val="0"/>
              </a:spcBef>
              <a:buFontTx/>
              <a:buAutoNum type="arabicPeriod" startAt="1"/>
              <a:defRPr sz="1800"/>
            </a:pPr>
            <a:r>
              <a:rPr sz="400"/>
              <a:t>1.Explain how you add two integers that have the same sign (both positive and both negative).  Make sure that you explain how to determine the sum’s sign.</a:t>
            </a:r>
            <a:br>
              <a:rPr sz="400"/>
            </a:br>
            <a:endParaRPr sz="1680"/>
          </a:p>
          <a:p>
            <a:pPr lvl="0" marL="73151" indent="-182880" defTabSz="365760">
              <a:lnSpc>
                <a:spcPct val="80000"/>
              </a:lnSpc>
              <a:spcBef>
                <a:spcPts val="0"/>
              </a:spcBef>
              <a:buFontTx/>
              <a:buAutoNum type="arabicPeriod" startAt="2"/>
              <a:defRPr sz="1800"/>
            </a:pPr>
            <a:r>
              <a:rPr sz="400"/>
              <a:t>2.Explain how you add two integers if they have different signs.   Explain how to determine the sum’s sign.  </a:t>
            </a:r>
            <a:br>
              <a:rPr sz="400"/>
            </a:br>
            <a:endParaRPr sz="1680"/>
          </a:p>
          <a:p>
            <a:pPr lvl="0" marL="73151" indent="-182880" defTabSz="365760">
              <a:lnSpc>
                <a:spcPct val="80000"/>
              </a:lnSpc>
              <a:spcBef>
                <a:spcPts val="0"/>
              </a:spcBef>
              <a:buFontTx/>
              <a:buAutoNum type="arabicPeriod" startAt="3"/>
              <a:defRPr sz="1800"/>
            </a:pPr>
            <a:r>
              <a:rPr sz="400"/>
              <a:t>3.Explain how you determine a difference when subtracting two integers that have the same signs.</a:t>
            </a:r>
            <a:br>
              <a:rPr sz="400"/>
            </a:br>
            <a:endParaRPr sz="1680"/>
          </a:p>
          <a:p>
            <a:pPr lvl="0" marL="73151" indent="-182880" defTabSz="365760">
              <a:lnSpc>
                <a:spcPct val="80000"/>
              </a:lnSpc>
              <a:spcBef>
                <a:spcPts val="0"/>
              </a:spcBef>
              <a:buFontTx/>
              <a:buAutoNum type="arabicPeriod" startAt="4"/>
              <a:defRPr sz="1800"/>
            </a:pPr>
            <a:r>
              <a:rPr sz="400"/>
              <a:t>4.Explain how you determine a difference when subtracting two integers that have different signs.</a:t>
            </a:r>
            <a:br>
              <a:rPr sz="400"/>
            </a:br>
            <a:endParaRPr sz="1680"/>
          </a:p>
          <a:p>
            <a:pPr lvl="0" marL="73151" indent="-182880" defTabSz="365760">
              <a:lnSpc>
                <a:spcPct val="80000"/>
              </a:lnSpc>
              <a:spcBef>
                <a:spcPts val="0"/>
              </a:spcBef>
              <a:buFontTx/>
              <a:buAutoNum type="arabicPeriod" startAt="5"/>
              <a:defRPr sz="1800"/>
            </a:pPr>
            <a:r>
              <a:rPr sz="400"/>
              <a:t>5.Explain how you multiply and divide integers. A chart is acceptable as part of your answer.</a:t>
            </a:r>
            <a:br>
              <a:rPr sz="400"/>
            </a:br>
            <a:br>
              <a:rPr sz="400"/>
            </a:br>
            <a:endParaRPr sz="1680"/>
          </a:p>
          <a:p>
            <a:pPr lvl="0" marL="73151" indent="-182880" defTabSz="365760">
              <a:lnSpc>
                <a:spcPct val="80000"/>
              </a:lnSpc>
              <a:spcBef>
                <a:spcPts val="0"/>
              </a:spcBef>
              <a:defRPr sz="1800"/>
            </a:pPr>
            <a:r>
              <a:rPr sz="400"/>
              <a:t>Rules For Working with Integers and Operations with Integers Websites </a:t>
            </a:r>
            <a:br>
              <a:rPr sz="400"/>
            </a:br>
            <a:endParaRPr sz="1680"/>
          </a:p>
          <a:p>
            <a:pPr lvl="0" marL="73151" indent="-182880" defTabSz="365760">
              <a:lnSpc>
                <a:spcPct val="80000"/>
              </a:lnSpc>
              <a:spcBef>
                <a:spcPts val="0"/>
              </a:spcBef>
              <a:defRPr sz="1800"/>
            </a:pPr>
            <a:r>
              <a:rPr sz="400">
                <a:hlinkClick r:id="rId2" invalidUrl="" action="" tgtFrame="" tooltip="" history="1" highlightClick="0" endSnd="0"/>
              </a:rPr>
              <a:t>Positive and Negative Numbers at Math League</a:t>
            </a:r>
            <a:br>
              <a:rPr sz="240"/>
            </a:br>
            <a:endParaRPr sz="1680"/>
          </a:p>
          <a:p>
            <a:pPr lvl="0" marL="73151" indent="-182880" defTabSz="365760">
              <a:lnSpc>
                <a:spcPct val="80000"/>
              </a:lnSpc>
              <a:spcBef>
                <a:spcPts val="0"/>
              </a:spcBef>
              <a:defRPr sz="1800"/>
            </a:pPr>
            <a:r>
              <a:rPr sz="400">
                <a:hlinkClick r:id="rId3" invalidUrl="" action="" tgtFrame="" tooltip="" history="1" highlightClick="0" endSnd="0"/>
              </a:rPr>
              <a:t>Integers: Operations and Signed Numbers</a:t>
            </a:r>
            <a:br>
              <a:rPr sz="240"/>
            </a:br>
            <a:endParaRPr sz="1680"/>
          </a:p>
          <a:p>
            <a:pPr lvl="0" marL="73151" indent="-182880" defTabSz="365760">
              <a:lnSpc>
                <a:spcPct val="80000"/>
              </a:lnSpc>
              <a:spcBef>
                <a:spcPts val="0"/>
              </a:spcBef>
              <a:defRPr sz="1800"/>
            </a:pPr>
            <a:r>
              <a:rPr sz="400">
                <a:hlinkClick r:id="rId4" invalidUrl="" action="" tgtFrame="" tooltip="" history="1" highlightClick="0" endSnd="0"/>
              </a:rPr>
              <a:t>AAA Math: Multiplication with Integers</a:t>
            </a:r>
            <a:br>
              <a:rPr sz="240"/>
            </a:br>
            <a:endParaRPr sz="1680"/>
          </a:p>
          <a:p>
            <a:pPr lvl="0" marL="73151" indent="-182880" defTabSz="365760">
              <a:lnSpc>
                <a:spcPct val="80000"/>
              </a:lnSpc>
              <a:spcBef>
                <a:spcPts val="0"/>
              </a:spcBef>
              <a:defRPr sz="1800"/>
            </a:pPr>
            <a:r>
              <a:rPr sz="400">
                <a:hlinkClick r:id="rId5" invalidUrl="" action="" tgtFrame="" tooltip="" history="1" highlightClick="0" endSnd="0"/>
              </a:rPr>
              <a:t>AAA Math: Dividing Integers</a:t>
            </a:r>
            <a:br>
              <a:rPr sz="240"/>
            </a:br>
            <a:endParaRPr sz="1680"/>
          </a:p>
          <a:p>
            <a:pPr lvl="0" marL="73151" indent="-182880" defTabSz="365760">
              <a:lnSpc>
                <a:spcPct val="80000"/>
              </a:lnSpc>
              <a:spcBef>
                <a:spcPts val="0"/>
              </a:spcBef>
              <a:defRPr sz="1800"/>
            </a:pPr>
            <a:r>
              <a:rPr sz="400">
                <a:hlinkClick r:id="rId6" invalidUrl="" action="" tgtFrame="" tooltip="" history="1" highlightClick="0" endSnd="0"/>
              </a:rPr>
              <a:t>Learning Wave - Multiplying Integers</a:t>
            </a:r>
            <a:br>
              <a:rPr sz="240"/>
            </a:br>
            <a:endParaRPr sz="1680"/>
          </a:p>
          <a:p>
            <a:pPr lvl="0" marL="73151" indent="-182880" defTabSz="365760">
              <a:lnSpc>
                <a:spcPct val="80000"/>
              </a:lnSpc>
              <a:spcBef>
                <a:spcPts val="0"/>
              </a:spcBef>
              <a:defRPr sz="1800"/>
            </a:pPr>
            <a:r>
              <a:rPr sz="400">
                <a:hlinkClick r:id="rId7" invalidUrl="" action="" tgtFrame="" tooltip="" history="1" highlightClick="0" endSnd="0"/>
              </a:rPr>
              <a:t>Math Guide: Operations on Integers</a:t>
            </a:r>
            <a:br>
              <a:rPr sz="240"/>
            </a:br>
            <a:endParaRPr sz="1680"/>
          </a:p>
          <a:p>
            <a:pPr lvl="0" marL="0" indent="0" defTabSz="365760">
              <a:lnSpc>
                <a:spcPct val="80000"/>
              </a:lnSpc>
              <a:spcBef>
                <a:spcPts val="0"/>
              </a:spcBef>
              <a:buSzTx/>
              <a:buNone/>
              <a:defRPr sz="1800"/>
            </a:pPr>
            <a:br>
              <a:rPr sz="1680"/>
            </a:b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Integers and the Real World</a:t>
            </a:r>
          </a:p>
        </p:txBody>
      </p:sp>
      <p:sp>
        <p:nvSpPr>
          <p:cNvPr id="77" name="Shape 77"/>
          <p:cNvSpPr/>
          <p:nvPr>
            <p:ph type="body" idx="1"/>
          </p:nvPr>
        </p:nvSpPr>
        <p:spPr>
          <a:xfrm>
            <a:off x="457200" y="1935479"/>
            <a:ext cx="8229600" cy="4389121"/>
          </a:xfrm>
          <a:prstGeom prst="rect">
            <a:avLst/>
          </a:prstGeom>
        </p:spPr>
        <p:txBody>
          <a:bodyPr/>
          <a:lstStyle/>
          <a:p>
            <a:pPr lvl="0" marL="0" indent="-271576" defTabSz="905255">
              <a:lnSpc>
                <a:spcPct val="80000"/>
              </a:lnSpc>
              <a:spcBef>
                <a:spcPts val="0"/>
              </a:spcBef>
              <a:defRPr sz="1800"/>
            </a:pPr>
            <a:r>
              <a:rPr sz="1386"/>
              <a:t>Look at the websites below to find examples of integers in the real world.  Identify five places where integers are used in the real world.  Provide an explanation that shows you understand how the integers are involved in the real world.  The explanation or examples must include how both positive and negative numbers are used.  The examples need to be explained.</a:t>
            </a:r>
            <a:br>
              <a:rPr sz="1386"/>
            </a:br>
            <a:br>
              <a:rPr sz="1386"/>
            </a:br>
            <a:endParaRPr sz="1386"/>
          </a:p>
          <a:p>
            <a:pPr lvl="0" marL="0" indent="-271576" defTabSz="905255">
              <a:lnSpc>
                <a:spcPct val="80000"/>
              </a:lnSpc>
              <a:spcBef>
                <a:spcPts val="0"/>
              </a:spcBef>
              <a:defRPr sz="1800"/>
            </a:pPr>
            <a:r>
              <a:rPr sz="1386"/>
              <a:t>Integers in the Real World Websites (Push the back button when you are done viewing the site.)</a:t>
            </a:r>
            <a:br>
              <a:rPr sz="1386"/>
            </a:b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2" invalidUrl="" action="" tgtFrame="" tooltip="" history="1" highlightClick="0" endSnd="0"/>
              </a:rPr>
              <a:t>Math Forum: Negative Numbers in the Real World</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3" invalidUrl="" action="" tgtFrame="" tooltip="" history="1" highlightClick="0" endSnd="0"/>
              </a:rPr>
              <a:t>Math Forum: Integers in Daily Life</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4" invalidUrl="" action="" tgtFrame="" tooltip="" history="1" highlightClick="0" endSnd="0"/>
              </a:rPr>
              <a:t>Math Forum: Subtracting Negative Numbers</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5" invalidUrl="" action="" tgtFrame="" tooltip="" history="1" highlightClick="0" endSnd="0"/>
              </a:rPr>
              <a:t>Math Forum: Using Integers</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6" invalidUrl="" action="" tgtFrame="" tooltip="" history="1" highlightClick="0" endSnd="0"/>
              </a:rPr>
              <a:t>Math Goodies: Integers and the Real World</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7" invalidUrl="" action="" tgtFrame="" tooltip="" history="1" highlightClick="0" endSnd="0"/>
              </a:rPr>
              <a:t>Math Forum: Integers in Everyday Life</a:t>
            </a:r>
            <a:br>
              <a:rPr sz="1386"/>
            </a:br>
            <a:endParaRPr sz="1386"/>
          </a:p>
          <a:p>
            <a:pPr lvl="0" marL="0" indent="-271576" defTabSz="905255">
              <a:lnSpc>
                <a:spcPct val="80000"/>
              </a:lnSpc>
              <a:spcBef>
                <a:spcPts val="0"/>
              </a:spcBef>
              <a:defRPr sz="1800"/>
            </a:pPr>
            <a:r>
              <a:rPr sz="1386" u="sng">
                <a:solidFill>
                  <a:srgbClr val="F49100"/>
                </a:solidFill>
                <a:uFill>
                  <a:solidFill>
                    <a:srgbClr val="F49100"/>
                  </a:solidFill>
                </a:uFill>
                <a:hlinkClick r:id="rId8" invalidUrl="" action="" tgtFrame="" tooltip="" history="1" highlightClick="0" endSnd="0"/>
              </a:rPr>
              <a:t>Integer Exploration</a:t>
            </a:r>
            <a:br>
              <a:rPr sz="1386"/>
            </a:b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Real Life Word Problems</a:t>
            </a:r>
          </a:p>
        </p:txBody>
      </p:sp>
      <p:sp>
        <p:nvSpPr>
          <p:cNvPr id="80" name="Shape 80"/>
          <p:cNvSpPr/>
          <p:nvPr>
            <p:ph type="body" idx="1"/>
          </p:nvPr>
        </p:nvSpPr>
        <p:spPr>
          <a:xfrm>
            <a:off x="457200" y="1935479"/>
            <a:ext cx="8229600" cy="4389121"/>
          </a:xfrm>
          <a:prstGeom prst="rect">
            <a:avLst/>
          </a:prstGeom>
        </p:spPr>
        <p:txBody>
          <a:bodyPr/>
          <a:lstStyle/>
          <a:p>
            <a:pPr lvl="0">
              <a:defRPr sz="1800"/>
            </a:pPr>
            <a:r>
              <a:rPr sz="2600"/>
              <a:t>Create four original real world word problems that involve each of the four basic operation of subtraction, addition, multiplication, and division. Each problem that you create must use both negative and positive integers.  No points will be given for examples that are copied from a website.  The problems must be realistic (no negative fish).  These four problems and their solutions need to be clearly written.</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457200" y="704087"/>
            <a:ext cx="8229600" cy="1143001"/>
          </a:xfrm>
          <a:prstGeom prst="rect">
            <a:avLst/>
          </a:prstGeom>
        </p:spPr>
        <p:txBody>
          <a:bodyPr/>
          <a:lstStyle/>
          <a:p>
            <a:pPr lvl="0">
              <a:defRPr sz="1800">
                <a:solidFill>
                  <a:srgbClr val="000000"/>
                </a:solidFill>
              </a:defRPr>
            </a:pPr>
            <a:r>
              <a:rPr sz="5000">
                <a:solidFill>
                  <a:srgbClr val="04617B"/>
                </a:solidFill>
              </a:rPr>
              <a:t>Practice with Integers</a:t>
            </a:r>
          </a:p>
        </p:txBody>
      </p:sp>
      <p:sp>
        <p:nvSpPr>
          <p:cNvPr id="83" name="Shape 83"/>
          <p:cNvSpPr/>
          <p:nvPr>
            <p:ph type="body" idx="1"/>
          </p:nvPr>
        </p:nvSpPr>
        <p:spPr>
          <a:xfrm>
            <a:off x="457200" y="1935479"/>
            <a:ext cx="8229600" cy="4389121"/>
          </a:xfrm>
          <a:prstGeom prst="rect">
            <a:avLst/>
          </a:prstGeom>
        </p:spPr>
        <p:txBody>
          <a:bodyPr/>
          <a:lstStyle/>
          <a:p>
            <a:pPr lvl="0" marL="0" indent="-257860" defTabSz="859536">
              <a:lnSpc>
                <a:spcPct val="80000"/>
              </a:lnSpc>
              <a:spcBef>
                <a:spcPts val="0"/>
              </a:spcBef>
              <a:defRPr sz="1800"/>
            </a:pPr>
            <a:r>
              <a:rPr sz="1504"/>
              <a:t>Click on the following links to practice adding, subtracting, multiplying, and dividing integers.  At each website scroll down to the “Play” section and press “Countdown.”  How many correct answers can you get in 60 seconds?  When your score appears have Ms. Noble sign your chart for how many you got correct.  Have fun practicing!!</a:t>
            </a:r>
            <a:br>
              <a:rPr sz="1504"/>
            </a:br>
            <a:endParaRPr sz="1504"/>
          </a:p>
          <a:p>
            <a:pPr lvl="0" marL="0" indent="0" defTabSz="859536">
              <a:lnSpc>
                <a:spcPct val="80000"/>
              </a:lnSpc>
              <a:spcBef>
                <a:spcPts val="0"/>
              </a:spcBef>
              <a:buSzTx/>
              <a:buNone/>
              <a:defRPr sz="1800"/>
            </a:pPr>
            <a:br>
              <a:rPr sz="1504"/>
            </a:br>
            <a:endParaRPr sz="1504"/>
          </a:p>
          <a:p>
            <a:pPr lvl="0" marL="0" indent="-257860" defTabSz="859536">
              <a:lnSpc>
                <a:spcPct val="80000"/>
              </a:lnSpc>
              <a:spcBef>
                <a:spcPts val="0"/>
              </a:spcBef>
              <a:defRPr sz="1800"/>
            </a:pPr>
            <a:r>
              <a:rPr sz="1504"/>
              <a:t>Game Websites:(Click the back button when you are done viewing the sites.)</a:t>
            </a:r>
            <a:br>
              <a:rPr sz="1504"/>
            </a:br>
            <a:endParaRPr sz="1504"/>
          </a:p>
          <a:p>
            <a:pPr lvl="0" marL="0" indent="0" defTabSz="859536">
              <a:lnSpc>
                <a:spcPct val="80000"/>
              </a:lnSpc>
              <a:spcBef>
                <a:spcPts val="0"/>
              </a:spcBef>
              <a:buSzTx/>
              <a:buNone/>
              <a:defRPr sz="1800"/>
            </a:pPr>
            <a:br>
              <a:rPr sz="1504"/>
            </a:br>
            <a:endParaRPr sz="1504"/>
          </a:p>
          <a:p>
            <a:pPr lvl="0" marL="0" indent="-257860" defTabSz="859536">
              <a:lnSpc>
                <a:spcPct val="80000"/>
              </a:lnSpc>
              <a:spcBef>
                <a:spcPts val="0"/>
              </a:spcBef>
              <a:defRPr sz="1800"/>
            </a:pPr>
            <a:r>
              <a:rPr sz="1504" u="sng">
                <a:solidFill>
                  <a:srgbClr val="F49100"/>
                </a:solidFill>
                <a:uFill>
                  <a:solidFill>
                    <a:srgbClr val="F49100"/>
                  </a:solidFill>
                </a:uFill>
                <a:hlinkClick r:id="rId2" invalidUrl="" action="" tgtFrame="" tooltip="" history="1" highlightClick="0" endSnd="0"/>
              </a:rPr>
              <a:t>Adding Integers</a:t>
            </a:r>
            <a:br>
              <a:rPr sz="1504"/>
            </a:br>
            <a:endParaRPr sz="1504"/>
          </a:p>
          <a:p>
            <a:pPr lvl="0" marL="0" indent="-257860" defTabSz="859536">
              <a:lnSpc>
                <a:spcPct val="80000"/>
              </a:lnSpc>
              <a:spcBef>
                <a:spcPts val="0"/>
              </a:spcBef>
              <a:defRPr sz="1800"/>
            </a:pPr>
            <a:r>
              <a:rPr sz="1504" u="sng">
                <a:solidFill>
                  <a:srgbClr val="F49100"/>
                </a:solidFill>
                <a:uFill>
                  <a:solidFill>
                    <a:srgbClr val="F49100"/>
                  </a:solidFill>
                </a:uFill>
                <a:hlinkClick r:id="rId3" invalidUrl="" action="" tgtFrame="" tooltip="" history="1" highlightClick="0" endSnd="0"/>
              </a:rPr>
              <a:t>Subtracting Integers</a:t>
            </a:r>
            <a:br>
              <a:rPr sz="1504"/>
            </a:br>
            <a:endParaRPr sz="1504"/>
          </a:p>
          <a:p>
            <a:pPr lvl="0" marL="0" indent="-257860" defTabSz="859536">
              <a:lnSpc>
                <a:spcPct val="80000"/>
              </a:lnSpc>
              <a:spcBef>
                <a:spcPts val="0"/>
              </a:spcBef>
              <a:defRPr sz="1800"/>
            </a:pPr>
            <a:r>
              <a:rPr sz="1504" u="sng">
                <a:solidFill>
                  <a:srgbClr val="F49100"/>
                </a:solidFill>
                <a:uFill>
                  <a:solidFill>
                    <a:srgbClr val="F49100"/>
                  </a:solidFill>
                </a:uFill>
                <a:hlinkClick r:id="rId4" invalidUrl="" action="" tgtFrame="" tooltip="" history="1" highlightClick="0" endSnd="0"/>
              </a:rPr>
              <a:t>Multiplying Integers</a:t>
            </a:r>
            <a:br>
              <a:rPr sz="1504"/>
            </a:br>
            <a:endParaRPr sz="1504"/>
          </a:p>
          <a:p>
            <a:pPr lvl="0" marL="0" indent="-257860" defTabSz="859536">
              <a:lnSpc>
                <a:spcPct val="80000"/>
              </a:lnSpc>
              <a:spcBef>
                <a:spcPts val="0"/>
              </a:spcBef>
              <a:defRPr sz="1800"/>
            </a:pPr>
            <a:r>
              <a:rPr sz="1504" u="sng">
                <a:solidFill>
                  <a:srgbClr val="F49100"/>
                </a:solidFill>
                <a:uFill>
                  <a:solidFill>
                    <a:srgbClr val="F49100"/>
                  </a:solidFill>
                </a:uFill>
                <a:hlinkClick r:id="rId5" invalidUrl="" action="" tgtFrame="" tooltip="" history="1" highlightClick="0" endSnd="0"/>
              </a:rPr>
              <a:t>Dividing Integers</a:t>
            </a:r>
            <a:br>
              <a:rPr sz="1504"/>
            </a:br>
            <a:endParaRPr sz="1504"/>
          </a:p>
          <a:p>
            <a:pPr lvl="0" marL="0" indent="0" defTabSz="859536">
              <a:lnSpc>
                <a:spcPct val="80000"/>
              </a:lnSpc>
              <a:spcBef>
                <a:spcPts val="0"/>
              </a:spcBef>
              <a:buSzTx/>
              <a:buNone/>
              <a:defRPr sz="1800"/>
            </a:pPr>
            <a:br>
              <a:rPr sz="1504"/>
            </a:b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2474A">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outerShdw sx="100000" sy="100000" kx="0" ky="0" algn="b" rotWithShape="0" blurRad="63500" dist="38100" dir="5400000">
            <a:srgbClr val="032544">
              <a:alpha val="48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F6FC6"/>
          </a:solidFill>
          <a:prstDash val="solid"/>
          <a:bevel/>
        </a:ln>
        <a:effectLst>
          <a:outerShdw sx="100000" sy="100000" kx="0" ky="0" algn="b" rotWithShape="0" blurRad="63500" dist="38100" dir="5400000">
            <a:srgbClr val="032544">
              <a:alpha val="4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F6FC6"/>
      </a:accent1>
      <a:accent2>
        <a:srgbClr val="009DD9"/>
      </a:accent2>
      <a:accent3>
        <a:srgbClr val="0BD0D9"/>
      </a:accent3>
      <a:accent4>
        <a:srgbClr val="10CF9B"/>
      </a:accent4>
      <a:accent5>
        <a:srgbClr val="7CCA62"/>
      </a:accent5>
      <a:accent6>
        <a:srgbClr val="A5C24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32544">
                <a:alpha val="48000"/>
              </a:srgbClr>
            </a:outerShdw>
          </a:effectLst>
        </a:effectStyle>
        <a:effectStyle>
          <a:effectLst>
            <a:outerShdw sx="100000" sy="100000" kx="0" ky="0" algn="b" rotWithShape="0" blurRad="63500" dist="38100" dir="5400000">
              <a:srgbClr val="02474A">
                <a:alpha val="4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F6FC6"/>
          </a:solidFill>
          <a:prstDash val="solid"/>
          <a:bevel/>
        </a:ln>
        <a:effectLst>
          <a:outerShdw sx="100000" sy="100000" kx="0" ky="0" algn="b" rotWithShape="0" blurRad="63500" dist="38100" dir="5400000">
            <a:srgbClr val="032544">
              <a:alpha val="48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F6FC6"/>
          </a:solidFill>
          <a:prstDash val="solid"/>
          <a:bevel/>
        </a:ln>
        <a:effectLst>
          <a:outerShdw sx="100000" sy="100000" kx="0" ky="0" algn="b" rotWithShape="0" blurRad="63500" dist="38100" dir="5400000">
            <a:srgbClr val="032544">
              <a:alpha val="4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